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7" r:id="rId1"/>
  </p:sldMasterIdLst>
  <p:notesMasterIdLst>
    <p:notesMasterId r:id="rId15"/>
  </p:notesMasterIdLst>
  <p:handoutMasterIdLst>
    <p:handoutMasterId r:id="rId16"/>
  </p:handoutMasterIdLst>
  <p:sldIdLst>
    <p:sldId id="256" r:id="rId2"/>
    <p:sldId id="380" r:id="rId3"/>
    <p:sldId id="418" r:id="rId4"/>
    <p:sldId id="428" r:id="rId5"/>
    <p:sldId id="427" r:id="rId6"/>
    <p:sldId id="419" r:id="rId7"/>
    <p:sldId id="422" r:id="rId8"/>
    <p:sldId id="425" r:id="rId9"/>
    <p:sldId id="415" r:id="rId10"/>
    <p:sldId id="426" r:id="rId11"/>
    <p:sldId id="421" r:id="rId12"/>
    <p:sldId id="424" r:id="rId13"/>
    <p:sldId id="409" r:id="rId14"/>
  </p:sldIdLst>
  <p:sldSz cx="24384000" cy="13716000"/>
  <p:notesSz cx="6858000" cy="9144000"/>
  <p:defaultTextStyle>
    <a:lvl1pPr defTabSz="825500">
      <a:defRPr sz="4500" b="1">
        <a:solidFill>
          <a:srgbClr val="3B99D4"/>
        </a:solidFill>
        <a:latin typeface="+mn-lt"/>
        <a:ea typeface="+mn-ea"/>
        <a:cs typeface="+mn-cs"/>
        <a:sym typeface="Segoe UI"/>
      </a:defRPr>
    </a:lvl1pPr>
    <a:lvl2pPr indent="228600" defTabSz="825500">
      <a:defRPr sz="4500" b="1">
        <a:solidFill>
          <a:srgbClr val="3B99D4"/>
        </a:solidFill>
        <a:latin typeface="+mn-lt"/>
        <a:ea typeface="+mn-ea"/>
        <a:cs typeface="+mn-cs"/>
        <a:sym typeface="Segoe UI"/>
      </a:defRPr>
    </a:lvl2pPr>
    <a:lvl3pPr indent="457200" defTabSz="825500">
      <a:defRPr sz="4500" b="1">
        <a:solidFill>
          <a:srgbClr val="3B99D4"/>
        </a:solidFill>
        <a:latin typeface="+mn-lt"/>
        <a:ea typeface="+mn-ea"/>
        <a:cs typeface="+mn-cs"/>
        <a:sym typeface="Segoe UI"/>
      </a:defRPr>
    </a:lvl3pPr>
    <a:lvl4pPr indent="685800" defTabSz="825500">
      <a:defRPr sz="4500" b="1">
        <a:solidFill>
          <a:srgbClr val="3B99D4"/>
        </a:solidFill>
        <a:latin typeface="+mn-lt"/>
        <a:ea typeface="+mn-ea"/>
        <a:cs typeface="+mn-cs"/>
        <a:sym typeface="Segoe UI"/>
      </a:defRPr>
    </a:lvl4pPr>
    <a:lvl5pPr indent="914400" defTabSz="825500">
      <a:defRPr sz="4500" b="1">
        <a:solidFill>
          <a:srgbClr val="3B99D4"/>
        </a:solidFill>
        <a:latin typeface="+mn-lt"/>
        <a:ea typeface="+mn-ea"/>
        <a:cs typeface="+mn-cs"/>
        <a:sym typeface="Segoe UI"/>
      </a:defRPr>
    </a:lvl5pPr>
    <a:lvl6pPr indent="1143000" defTabSz="825500">
      <a:defRPr sz="4500" b="1">
        <a:solidFill>
          <a:srgbClr val="3B99D4"/>
        </a:solidFill>
        <a:latin typeface="+mn-lt"/>
        <a:ea typeface="+mn-ea"/>
        <a:cs typeface="+mn-cs"/>
        <a:sym typeface="Segoe UI"/>
      </a:defRPr>
    </a:lvl6pPr>
    <a:lvl7pPr indent="1371600" defTabSz="825500">
      <a:defRPr sz="4500" b="1">
        <a:solidFill>
          <a:srgbClr val="3B99D4"/>
        </a:solidFill>
        <a:latin typeface="+mn-lt"/>
        <a:ea typeface="+mn-ea"/>
        <a:cs typeface="+mn-cs"/>
        <a:sym typeface="Segoe UI"/>
      </a:defRPr>
    </a:lvl7pPr>
    <a:lvl8pPr indent="1600200" defTabSz="825500">
      <a:defRPr sz="4500" b="1">
        <a:solidFill>
          <a:srgbClr val="3B99D4"/>
        </a:solidFill>
        <a:latin typeface="+mn-lt"/>
        <a:ea typeface="+mn-ea"/>
        <a:cs typeface="+mn-cs"/>
        <a:sym typeface="Segoe UI"/>
      </a:defRPr>
    </a:lvl8pPr>
    <a:lvl9pPr indent="1828800" defTabSz="825500">
      <a:defRPr sz="4500" b="1">
        <a:solidFill>
          <a:srgbClr val="3B99D4"/>
        </a:solidFill>
        <a:latin typeface="+mn-lt"/>
        <a:ea typeface="+mn-ea"/>
        <a:cs typeface="+mn-cs"/>
        <a:sym typeface="Segoe UI"/>
      </a:defRPr>
    </a:lvl9pPr>
  </p:defaultTextStyle>
  <p:extLst>
    <p:ext uri="{EFAFB233-063F-42B5-8137-9DF3F51BA10A}">
      <p15:sldGuideLst xmlns:p15="http://schemas.microsoft.com/office/powerpoint/2012/main">
        <p15:guide id="1" orient="horz" pos="4320">
          <p15:clr>
            <a:srgbClr val="A4A3A4"/>
          </p15:clr>
        </p15:guide>
        <p15:guide id="2" pos="76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B3951"/>
    <a:srgbClr val="B8E77B"/>
    <a:srgbClr val="4FCAE6"/>
    <a:srgbClr val="9378CD"/>
    <a:srgbClr val="F56D50"/>
    <a:srgbClr val="7AD5C9"/>
    <a:srgbClr val="222B41"/>
    <a:srgbClr val="4D5F81"/>
    <a:srgbClr val="FAD43C"/>
    <a:srgbClr val="9FD9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3C0FC">
              <a:alpha val="26000"/>
            </a:srgbClr>
          </a:solidFill>
        </a:fill>
      </a:tcStyle>
    </a:band2H>
    <a:firstCo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D6D6D6"/>
              </a:solidFill>
              <a:prstDash val="solid"/>
              <a:miter lim="400000"/>
            </a:ln>
          </a:left>
          <a:right>
            <a:ln w="254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1497FC"/>
          </a:solidFill>
        </a:fill>
      </a:tcStyle>
    </a:firstCol>
    <a:lastRow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254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6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0065C1"/>
          </a:solidFill>
        </a:fill>
      </a:tcStyle>
    </a:lastRow>
    <a:firstRow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6D6"/>
              </a:solidFill>
              <a:prstDash val="solid"/>
              <a:miter lim="400000"/>
            </a:ln>
          </a:top>
          <a:bottom>
            <a:ln w="254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0065C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8EA5CB">
              <a:alpha val="25000"/>
            </a:srgbClr>
          </a:solidFill>
        </a:fill>
      </a:tcStyle>
    </a:band2H>
    <a:firstCo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4CB9"/>
          </a:solidFill>
        </a:fill>
      </a:tcStyle>
    </a:lastRow>
    <a:firstRow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4CB9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AAAAAA"/>
              </a:solidFill>
              <a:prstDash val="solid"/>
              <a:miter lim="400000"/>
            </a:ln>
          </a:left>
          <a:right>
            <a:ln w="12700" cap="flat">
              <a:solidFill>
                <a:srgbClr val="AAAAAA"/>
              </a:solidFill>
              <a:prstDash val="solid"/>
              <a:miter lim="400000"/>
            </a:ln>
          </a:right>
          <a:top>
            <a:ln w="12700" cap="flat">
              <a:solidFill>
                <a:srgbClr val="AAAAAA"/>
              </a:solidFill>
              <a:prstDash val="solid"/>
              <a:miter lim="400000"/>
            </a:ln>
          </a:top>
          <a:bottom>
            <a:ln w="12700" cap="flat">
              <a:solidFill>
                <a:srgbClr val="AAAAAA"/>
              </a:solidFill>
              <a:prstDash val="solid"/>
              <a:miter lim="400000"/>
            </a:ln>
          </a:bottom>
          <a:insideH>
            <a:ln w="12700" cap="flat">
              <a:solidFill>
                <a:srgbClr val="AAAAAA"/>
              </a:solidFill>
              <a:prstDash val="solid"/>
              <a:miter lim="400000"/>
            </a:ln>
          </a:insideH>
          <a:insideV>
            <a:ln w="12700" cap="flat">
              <a:solidFill>
                <a:srgbClr val="AAAAAA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308B16">
              <a:alpha val="35000"/>
            </a:srgbClr>
          </a:solidFill>
        </a:fill>
      </a:tcStyle>
    </a:band2H>
    <a:firstCo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2D7132"/>
          </a:solidFill>
        </a:fill>
      </a:tcStyle>
    </a:firstCol>
    <a:lastRow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08B16"/>
          </a:solidFill>
        </a:fill>
      </a:tcStyle>
    </a:lastRow>
    <a:firstRow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noFill/>
              <a:miter lim="400000"/>
            </a:ln>
          </a:bottom>
          <a:insideH>
            <a:ln w="254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08B1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B">
              <a:alpha val="30000"/>
            </a:srgbClr>
          </a:solidFill>
        </a:fill>
      </a:tcStyle>
    </a:band2H>
    <a:firstCo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BF630E"/>
          </a:solidFill>
        </a:fill>
      </a:tcStyle>
    </a:firstCol>
    <a:lastRow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B4407"/>
          </a:solidFill>
        </a:fill>
      </a:tcStyle>
    </a:lastRow>
    <a:firstRow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B4407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909090"/>
              </a:solidFill>
              <a:prstDash val="solid"/>
              <a:miter lim="400000"/>
            </a:ln>
          </a:left>
          <a:right>
            <a:ln w="12700" cap="flat">
              <a:solidFill>
                <a:srgbClr val="909090"/>
              </a:solidFill>
              <a:prstDash val="solid"/>
              <a:miter lim="400000"/>
            </a:ln>
          </a:right>
          <a:top>
            <a:ln w="12700" cap="flat">
              <a:solidFill>
                <a:srgbClr val="909090"/>
              </a:solidFill>
              <a:prstDash val="solid"/>
              <a:miter lim="400000"/>
            </a:ln>
          </a:top>
          <a:bottom>
            <a:ln w="12700" cap="flat">
              <a:solidFill>
                <a:srgbClr val="909090"/>
              </a:solidFill>
              <a:prstDash val="solid"/>
              <a:miter lim="400000"/>
            </a:ln>
          </a:bottom>
          <a:insideH>
            <a:ln w="12700" cap="flat">
              <a:solidFill>
                <a:srgbClr val="909090"/>
              </a:solidFill>
              <a:prstDash val="solid"/>
              <a:miter lim="400000"/>
            </a:ln>
          </a:insideH>
          <a:insideV>
            <a:ln w="12700" cap="flat">
              <a:solidFill>
                <a:srgbClr val="90909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B">
              <a:alpha val="30000"/>
            </a:srgbClr>
          </a:solidFill>
        </a:fill>
      </a:tcStyle>
    </a:band2H>
    <a:firstCo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1F2428"/>
          </a:solidFill>
        </a:fill>
      </a:tcStyle>
    </a:firstCol>
    <a:lastRow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84B4C"/>
          </a:solidFill>
        </a:fill>
      </a:tcStyle>
    </a:lastRow>
    <a:firstRow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84B4C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B">
              <a:alpha val="30000"/>
            </a:srgbClr>
          </a:solidFill>
        </a:fill>
      </a:tcStyle>
    </a:band2H>
    <a:firstCol>
      <a:tcTxStyle b="on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548"/>
    <p:restoredTop sz="93808" autoAdjust="0"/>
  </p:normalViewPr>
  <p:slideViewPr>
    <p:cSldViewPr snapToGrid="0">
      <p:cViewPr varScale="1">
        <p:scale>
          <a:sx n="52" d="100"/>
          <a:sy n="52" d="100"/>
        </p:scale>
        <p:origin x="560" y="208"/>
      </p:cViewPr>
      <p:guideLst>
        <p:guide orient="horz" pos="4320"/>
        <p:guide pos="76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28" d="100"/>
        <a:sy n="128" d="100"/>
      </p:scale>
      <p:origin x="0" y="0"/>
    </p:cViewPr>
  </p:sorterViewPr>
  <p:notesViewPr>
    <p:cSldViewPr snapToGrid="0" snapToObjects="1" showGuides="1">
      <p:cViewPr varScale="1">
        <p:scale>
          <a:sx n="87" d="100"/>
          <a:sy n="87" d="100"/>
        </p:scale>
        <p:origin x="3904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04C25D-8119-074B-960C-62F76FB78E5A}" type="datetimeFigureOut">
              <a:rPr lang="en-US" smtClean="0"/>
              <a:t>8/5/19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2F8F52-A7A9-D041-BA1A-F54BABACB6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36594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62" name="Shape 6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863411494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1pPr>
    <a:lvl2pPr indent="2286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2pPr>
    <a:lvl3pPr indent="4572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3pPr>
    <a:lvl4pPr indent="6858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4pPr>
    <a:lvl5pPr indent="9144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5pPr>
    <a:lvl6pPr indent="11430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6pPr>
    <a:lvl7pPr indent="13716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7pPr>
    <a:lvl8pPr indent="16002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8pPr>
    <a:lvl9pPr indent="18288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02" name="Shape 1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  <a:p>
            <a:r>
              <a:t>About me</a:t>
            </a:r>
          </a:p>
        </p:txBody>
      </p:sp>
    </p:spTree>
    <p:extLst>
      <p:ext uri="{BB962C8B-B14F-4D97-AF65-F5344CB8AC3E}">
        <p14:creationId xmlns:p14="http://schemas.microsoft.com/office/powerpoint/2010/main" val="7806696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9650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defTabSz="457200" rtl="0">
              <a:lnSpc>
                <a:spcPct val="125000"/>
              </a:lnSpc>
            </a:pPr>
            <a:r>
              <a:rPr lang="en-US" dirty="0"/>
              <a:t>ART allows AOT compilation </a:t>
            </a:r>
          </a:p>
        </p:txBody>
      </p:sp>
    </p:spTree>
    <p:extLst>
      <p:ext uri="{BB962C8B-B14F-4D97-AF65-F5344CB8AC3E}">
        <p14:creationId xmlns:p14="http://schemas.microsoft.com/office/powerpoint/2010/main" val="34952172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9637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defTabSz="457200" rtl="0">
              <a:lnSpc>
                <a:spcPct val="125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76290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33709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817110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41696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defTabSz="457200" rtl="0">
              <a:lnSpc>
                <a:spcPct val="125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04125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17024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95877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w/o illustration Light">
    <p:bg>
      <p:bgPr>
        <a:solidFill>
          <a:srgbClr val="2B39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641848" y="5952744"/>
            <a:ext cx="12957048" cy="1746504"/>
          </a:xfrm>
          <a:prstGeom prst="rect">
            <a:avLst/>
          </a:prstGeom>
        </p:spPr>
      </p:pic>
      <p:pic>
        <p:nvPicPr>
          <p:cNvPr id="5" name="Picture 4"/>
          <p:cNvPicPr>
            <a:picLocks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47334"/>
            <a:ext cx="24414480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7264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bg>
      <p:bgPr>
        <a:solidFill>
          <a:srgbClr val="2B39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47334"/>
            <a:ext cx="24414480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0150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Right">
    <p:bg>
      <p:bgPr>
        <a:solidFill>
          <a:srgbClr val="2C3A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>
            <a:spLocks noGrp="1"/>
          </p:cNvSpPr>
          <p:nvPr>
            <p:ph type="title"/>
          </p:nvPr>
        </p:nvSpPr>
        <p:spPr>
          <a:xfrm>
            <a:off x="12262104" y="100584"/>
            <a:ext cx="10853930" cy="2286001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71" name="Shape 71"/>
          <p:cNvSpPr>
            <a:spLocks noGrp="1"/>
          </p:cNvSpPr>
          <p:nvPr>
            <p:ph type="body" sz="half" idx="1"/>
          </p:nvPr>
        </p:nvSpPr>
        <p:spPr>
          <a:xfrm>
            <a:off x="12262104" y="2752344"/>
            <a:ext cx="10853930" cy="9436608"/>
          </a:xfrm>
          <a:prstGeom prst="rect">
            <a:avLst/>
          </a:prstGeom>
        </p:spPr>
        <p:txBody>
          <a:bodyPr anchor="t"/>
          <a:lstStyle>
            <a:lvl1pPr>
              <a:defRPr sz="5400">
                <a:latin typeface="+mn-lt"/>
                <a:ea typeface="+mn-ea"/>
                <a:cs typeface="+mn-cs"/>
                <a:sym typeface="Segoe UI"/>
              </a:defRPr>
            </a:lvl1pPr>
            <a:lvl2pPr>
              <a:defRPr sz="5400">
                <a:latin typeface="+mn-lt"/>
                <a:ea typeface="+mn-ea"/>
                <a:cs typeface="+mn-cs"/>
                <a:sym typeface="Segoe UI"/>
              </a:defRPr>
            </a:lvl2pPr>
            <a:lvl3pPr>
              <a:defRPr sz="5400">
                <a:latin typeface="+mn-lt"/>
                <a:ea typeface="+mn-ea"/>
                <a:cs typeface="+mn-cs"/>
                <a:sym typeface="Segoe UI"/>
              </a:defRPr>
            </a:lvl3pPr>
            <a:lvl4pPr>
              <a:defRPr sz="5400">
                <a:latin typeface="+mn-lt"/>
                <a:ea typeface="+mn-ea"/>
                <a:cs typeface="+mn-cs"/>
                <a:sym typeface="Segoe UI"/>
              </a:defRPr>
            </a:lvl4pPr>
            <a:lvl5pPr>
              <a:defRPr sz="5400">
                <a:latin typeface="+mn-lt"/>
                <a:ea typeface="+mn-ea"/>
                <a:cs typeface="+mn-cs"/>
                <a:sym typeface="Segoe U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2" name="Shape 7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23695286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peaker Intro Light">
    <p:bg>
      <p:bgPr>
        <a:solidFill>
          <a:srgbClr val="2B39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22904" y="4224683"/>
            <a:ext cx="14032496" cy="3567596"/>
          </a:xfrm>
          <a:ln w="12700">
            <a:miter lim="400000"/>
          </a:ln>
        </p:spPr>
        <p:txBody>
          <a:bodyPr vert="horz" lIns="0" tIns="0" rIns="0" bIns="0" rtlCol="0" anchor="ctr">
            <a:normAutofit/>
          </a:bodyPr>
          <a:lstStyle>
            <a:lvl1pPr>
              <a:defRPr lang="en-US" b="1" i="0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9322966" y="6842958"/>
            <a:ext cx="14032434" cy="2127250"/>
          </a:xfrm>
        </p:spPr>
        <p:txBody>
          <a:bodyPr>
            <a:noAutofit/>
          </a:bodyPr>
          <a:lstStyle>
            <a:lvl1pPr algn="l">
              <a:defRPr sz="6000" b="0" i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algn="r">
              <a:defRPr sz="6000"/>
            </a:lvl2pPr>
            <a:lvl3pPr algn="r">
              <a:defRPr sz="6000"/>
            </a:lvl3pPr>
            <a:lvl4pPr algn="r">
              <a:defRPr sz="6000"/>
            </a:lvl4pPr>
            <a:lvl5pPr algn="r">
              <a:defRPr sz="60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-32658"/>
            <a:ext cx="8149389" cy="13479992"/>
          </a:xfrm>
        </p:spPr>
        <p:txBody>
          <a:bodyPr anchor="ctr">
            <a:normAutofit/>
          </a:bodyPr>
          <a:lstStyle>
            <a:lvl1pPr algn="ctr">
              <a:defRPr sz="48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Drag photo here. Make sure</a:t>
            </a:r>
            <a:br>
              <a:rPr lang="en-US" dirty="0"/>
            </a:br>
            <a:r>
              <a:rPr lang="en-US" dirty="0"/>
              <a:t>it fills the space provided fully.</a:t>
            </a:r>
            <a:br>
              <a:rPr lang="en-US" dirty="0"/>
            </a:br>
            <a:r>
              <a:rPr lang="en-US" dirty="0"/>
              <a:t>Click photo and navigate to  “Picture Format” tab to adjust size and placement of image. See slide 18 for instructions</a:t>
            </a:r>
            <a:br>
              <a:rPr lang="en-US" dirty="0"/>
            </a:br>
            <a:r>
              <a:rPr lang="en-US" dirty="0"/>
              <a:t>on how to resize images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322904" y="10235096"/>
            <a:ext cx="3568932" cy="481030"/>
          </a:xfrm>
          <a:prstGeom prst="rect">
            <a:avLst/>
          </a:prstGeom>
        </p:spPr>
      </p:pic>
      <p:pic>
        <p:nvPicPr>
          <p:cNvPr id="11" name="Picture 10"/>
          <p:cNvPicPr>
            <a:picLocks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47334"/>
            <a:ext cx="24414480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46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peaker Intro Light">
    <p:bg>
      <p:bgPr>
        <a:solidFill>
          <a:srgbClr val="2B39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22904" y="4224683"/>
            <a:ext cx="14032496" cy="3567596"/>
          </a:xfrm>
          <a:ln w="12700">
            <a:miter lim="400000"/>
          </a:ln>
        </p:spPr>
        <p:txBody>
          <a:bodyPr vert="horz" lIns="0" tIns="0" rIns="0" bIns="0" rtlCol="0" anchor="ctr">
            <a:normAutofit/>
          </a:bodyPr>
          <a:lstStyle>
            <a:lvl1pPr>
              <a:defRPr lang="en-US" b="1" i="0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9322966" y="6842958"/>
            <a:ext cx="14032434" cy="2127250"/>
          </a:xfrm>
        </p:spPr>
        <p:txBody>
          <a:bodyPr>
            <a:noAutofit/>
          </a:bodyPr>
          <a:lstStyle>
            <a:lvl1pPr algn="l">
              <a:defRPr sz="6000" b="0" i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algn="r">
              <a:defRPr sz="6000"/>
            </a:lvl2pPr>
            <a:lvl3pPr algn="r">
              <a:defRPr sz="6000"/>
            </a:lvl3pPr>
            <a:lvl4pPr algn="r">
              <a:defRPr sz="6000"/>
            </a:lvl4pPr>
            <a:lvl5pPr algn="r">
              <a:defRPr sz="60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-32658"/>
            <a:ext cx="8149389" cy="13479992"/>
          </a:xfrm>
        </p:spPr>
        <p:txBody>
          <a:bodyPr anchor="ctr">
            <a:normAutofit/>
          </a:bodyPr>
          <a:lstStyle>
            <a:lvl1pPr algn="ctr">
              <a:defRPr sz="48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Drag photo here. Make sure</a:t>
            </a:r>
            <a:br>
              <a:rPr lang="en-US" dirty="0"/>
            </a:br>
            <a:r>
              <a:rPr lang="en-US" dirty="0"/>
              <a:t>it fills the space provided fully.</a:t>
            </a:r>
            <a:br>
              <a:rPr lang="en-US" dirty="0"/>
            </a:br>
            <a:r>
              <a:rPr lang="en-US" dirty="0"/>
              <a:t>Click photo and navigate to  “Picture Format” tab to adjust size and placement of image. See slide 18 for instructions</a:t>
            </a:r>
            <a:br>
              <a:rPr lang="en-US" dirty="0"/>
            </a:br>
            <a:r>
              <a:rPr lang="en-US" dirty="0"/>
              <a:t>on how to resize images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3407" y="9980024"/>
            <a:ext cx="3826764" cy="861060"/>
          </a:xfrm>
          <a:prstGeom prst="rect">
            <a:avLst/>
          </a:prstGeom>
        </p:spPr>
      </p:pic>
      <p:pic>
        <p:nvPicPr>
          <p:cNvPr id="11" name="Picture 10"/>
          <p:cNvPicPr>
            <a:picLocks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47334"/>
            <a:ext cx="24414480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6203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Heading / Quote Light">
    <p:bg>
      <p:bgPr>
        <a:solidFill>
          <a:srgbClr val="2B39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18857" y="3750590"/>
            <a:ext cx="12582144" cy="5238427"/>
          </a:xfrm>
          <a:ln w="12700">
            <a:miter lim="400000"/>
          </a:ln>
        </p:spPr>
        <p:txBody>
          <a:bodyPr lIns="0" tIns="0" rIns="0" bIns="0" anchor="ctr">
            <a:normAutofit/>
          </a:bodyPr>
          <a:lstStyle>
            <a:lvl1pPr>
              <a:defRPr lang="en-US" sz="18000" b="1" i="0">
                <a:solidFill>
                  <a:srgbClr val="4FCAE6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 algn="ctr"/>
            <a:r>
              <a:rPr lang="en-US" dirty="0"/>
              <a:t>Title Text</a:t>
            </a:r>
          </a:p>
        </p:txBody>
      </p:sp>
      <p:pic>
        <p:nvPicPr>
          <p:cNvPr id="6" name="Picture 5"/>
          <p:cNvPicPr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47334"/>
            <a:ext cx="24414480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82585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Only">
    <p:bg>
      <p:bgPr>
        <a:solidFill>
          <a:srgbClr val="2B39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1335024" y="100584"/>
            <a:ext cx="22504500" cy="2286000"/>
          </a:xfrm>
          <a:ln w="12700">
            <a:miter lim="400000"/>
          </a:ln>
        </p:spPr>
        <p:txBody>
          <a:bodyPr lIns="0" tIns="0" rIns="0" bIns="0" anchor="ctr">
            <a:normAutofit/>
          </a:bodyPr>
          <a:lstStyle>
            <a:lvl1pPr>
              <a:defRPr lang="en-US" sz="8000" b="1" i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/>
            <a:r>
              <a:rPr lang="en-US" dirty="0"/>
              <a:t>Title text</a:t>
            </a:r>
          </a:p>
        </p:txBody>
      </p:sp>
      <p:pic>
        <p:nvPicPr>
          <p:cNvPr id="6" name="Picture 5"/>
          <p:cNvPicPr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47334"/>
            <a:ext cx="24414480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4800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Only">
    <p:bg>
      <p:bgPr>
        <a:solidFill>
          <a:srgbClr val="2B39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1335024" y="100584"/>
            <a:ext cx="22504500" cy="2286000"/>
          </a:xfrm>
          <a:ln w="12700">
            <a:miter lim="400000"/>
          </a:ln>
        </p:spPr>
        <p:txBody>
          <a:bodyPr vert="horz" lIns="0" tIns="0" rIns="0" bIns="0" rtlCol="0" anchor="ctr">
            <a:normAutofit/>
          </a:bodyPr>
          <a:lstStyle>
            <a:lvl1pPr>
              <a:defRPr lang="en-US" b="1" i="0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/>
            <a:r>
              <a:rPr lang="en-US" dirty="0"/>
              <a:t>Title text</a:t>
            </a:r>
          </a:p>
        </p:txBody>
      </p:sp>
      <p:pic>
        <p:nvPicPr>
          <p:cNvPr id="6" name="Picture 5"/>
          <p:cNvPicPr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47334"/>
            <a:ext cx="24414480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7604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&amp; Bullets Light_Left">
    <p:bg>
      <p:bgPr>
        <a:solidFill>
          <a:srgbClr val="2B39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35024" y="100584"/>
            <a:ext cx="10856976" cy="2286000"/>
          </a:xfrm>
          <a:ln w="12700">
            <a:miter lim="400000"/>
          </a:ln>
        </p:spPr>
        <p:txBody>
          <a:bodyPr vert="horz" lIns="0" tIns="0" rIns="0" bIns="0" rtlCol="0" anchor="ctr">
            <a:normAutofit/>
          </a:bodyPr>
          <a:lstStyle>
            <a:lvl1pPr>
              <a:defRPr lang="en-US" b="1" i="0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/>
            <a:r>
              <a:rPr lang="en-US" dirty="0"/>
              <a:t>Title text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1335088" y="2754312"/>
            <a:ext cx="10856912" cy="9432279"/>
          </a:xfr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 lang="en-US" sz="5400" b="0" i="0" dirty="0" smtClean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>
              <a:defRPr lang="en-US" sz="5400" b="0" i="0" dirty="0" smtClean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>
              <a:defRPr lang="en-US" sz="5400" b="0" i="0" dirty="0" smtClean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>
              <a:defRPr lang="en-US" sz="5400" b="0" i="0" dirty="0" smtClean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>
              <a:defRPr lang="en-US" sz="5400" b="0" i="0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5pPr>
          </a:lstStyle>
          <a:p>
            <a:pPr lvl="0">
              <a:lnSpc>
                <a:spcPct val="100000"/>
              </a:lnSpc>
            </a:pPr>
            <a:r>
              <a:rPr lang="en-US" dirty="0"/>
              <a:t>Click to edit Master text styles</a:t>
            </a:r>
          </a:p>
          <a:p>
            <a:pPr marL="571500" lvl="1" indent="-571500">
              <a:lnSpc>
                <a:spcPct val="100000"/>
              </a:lnSpc>
              <a:buFont typeface="Arial" charset="0"/>
              <a:buChar char="•"/>
            </a:pPr>
            <a:r>
              <a:rPr lang="en-US" dirty="0"/>
              <a:t>Second level</a:t>
            </a:r>
          </a:p>
          <a:p>
            <a:pPr marL="1158875" lvl="2" indent="-608013">
              <a:lnSpc>
                <a:spcPct val="100000"/>
              </a:lnSpc>
              <a:buFont typeface=".AppleSystemUIFont" charset="0"/>
              <a:buChar char="–"/>
              <a:tabLst/>
            </a:pPr>
            <a:r>
              <a:rPr lang="en-US" dirty="0"/>
              <a:t>Third level</a:t>
            </a:r>
          </a:p>
          <a:p>
            <a:pPr marL="1849438" lvl="3" indent="-635000">
              <a:lnSpc>
                <a:spcPct val="100000"/>
              </a:lnSpc>
              <a:buFont typeface="Arial" charset="0"/>
              <a:buChar char="•"/>
              <a:tabLst/>
            </a:pPr>
            <a:r>
              <a:rPr lang="en-US" dirty="0"/>
              <a:t>Fourth level</a:t>
            </a:r>
          </a:p>
          <a:p>
            <a:pPr marL="2484438" lvl="4" indent="-635000">
              <a:lnSpc>
                <a:spcPct val="100000"/>
              </a:lnSpc>
              <a:buFont typeface="Arial" charset="0"/>
              <a:buChar char="•"/>
              <a:tabLst/>
            </a:pPr>
            <a:r>
              <a:rPr lang="en-US" dirty="0"/>
              <a:t>Fifth level</a:t>
            </a:r>
          </a:p>
        </p:txBody>
      </p:sp>
      <p:pic>
        <p:nvPicPr>
          <p:cNvPr id="5" name="Picture 4"/>
          <p:cNvPicPr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47334"/>
            <a:ext cx="24414480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14941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&amp; Bullets Light_Right">
    <p:bg>
      <p:bgPr>
        <a:solidFill>
          <a:srgbClr val="2B39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63944" y="100584"/>
            <a:ext cx="10856976" cy="2286000"/>
          </a:xfrm>
          <a:ln w="12700">
            <a:miter lim="400000"/>
          </a:ln>
        </p:spPr>
        <p:txBody>
          <a:bodyPr vert="horz" lIns="0" tIns="0" rIns="0" bIns="0" rtlCol="0" anchor="ctr">
            <a:normAutofit/>
          </a:bodyPr>
          <a:lstStyle>
            <a:lvl1pPr>
              <a:defRPr lang="en-US" b="1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 text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12264008" y="2754312"/>
            <a:ext cx="10856912" cy="9432279"/>
          </a:xfrm>
          <a:ln w="12700">
            <a:miter lim="400000"/>
          </a:ln>
        </p:spPr>
        <p:txBody>
          <a:bodyPr vert="horz" lIns="0" tIns="0" rIns="0" bIns="0" rtlCol="0">
            <a:normAutofit/>
          </a:bodyPr>
          <a:lstStyle>
            <a:lvl1pPr>
              <a:defRPr lang="en-US" sz="5400" b="0" i="0" dirty="0" smtClean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>
              <a:defRPr lang="en-US" sz="5400" b="0" i="0" dirty="0" smtClean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>
              <a:defRPr lang="en-US" sz="5400" b="0" i="0" dirty="0" smtClean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>
              <a:defRPr lang="en-US" sz="5400" b="0" i="0" dirty="0" smtClean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>
              <a:defRPr lang="en-US" sz="5400" b="0" i="0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marL="571500" lvl="1" indent="-571500">
              <a:buFont typeface="Arial" charset="0"/>
            </a:pPr>
            <a:r>
              <a:rPr lang="en-US" dirty="0"/>
              <a:t>Second level</a:t>
            </a:r>
          </a:p>
          <a:p>
            <a:pPr marL="1158875" lvl="2" indent="-608013"/>
            <a:r>
              <a:rPr lang="en-US" dirty="0"/>
              <a:t>Third level</a:t>
            </a:r>
          </a:p>
          <a:p>
            <a:pPr marL="1849438" lvl="3" indent="-635000">
              <a:buFont typeface="Arial" charset="0"/>
            </a:pPr>
            <a:r>
              <a:rPr lang="en-US" dirty="0"/>
              <a:t>Fourth level</a:t>
            </a:r>
          </a:p>
          <a:p>
            <a:pPr marL="2484438" lvl="4">
              <a:buFont typeface="Arial" charset="0"/>
            </a:pPr>
            <a:r>
              <a:rPr lang="en-US" dirty="0"/>
              <a:t>Fifth level</a:t>
            </a:r>
          </a:p>
        </p:txBody>
      </p:sp>
      <p:pic>
        <p:nvPicPr>
          <p:cNvPr id="6" name="Picture 5"/>
          <p:cNvPicPr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47334"/>
            <a:ext cx="24414480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7804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de">
    <p:bg>
      <p:bgPr>
        <a:solidFill>
          <a:srgbClr val="3024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35024" y="100584"/>
            <a:ext cx="22329648" cy="2286000"/>
          </a:xfrm>
          <a:ln w="12700">
            <a:miter lim="400000"/>
          </a:ln>
        </p:spPr>
        <p:txBody>
          <a:bodyPr lIns="0" tIns="0" rIns="0" bIns="0" anchor="ctr">
            <a:normAutofit/>
          </a:bodyPr>
          <a:lstStyle>
            <a:lvl1pPr>
              <a:defRPr lang="en-US" sz="8000" b="1" i="0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/>
            <a:r>
              <a:rPr lang="en-US" dirty="0"/>
              <a:t>Title text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1335088" y="2754312"/>
            <a:ext cx="22329584" cy="9432279"/>
          </a:xfrm>
          <a:ln w="12700">
            <a:miter lim="400000"/>
          </a:ln>
        </p:spPr>
        <p:txBody>
          <a:bodyPr lIns="0" tIns="0" rIns="0" bIns="0" anchor="ctr">
            <a:normAutofit/>
          </a:bodyPr>
          <a:lstStyle>
            <a:lvl1pPr>
              <a:defRPr lang="en-US" sz="4000" dirty="0" smtClean="0">
                <a:solidFill>
                  <a:schemeClr val="bg1"/>
                </a:solidFill>
                <a:latin typeface="Menlo" charset="0"/>
                <a:ea typeface="Menlo" charset="0"/>
                <a:cs typeface="Menlo" charset="0"/>
              </a:defRPr>
            </a:lvl1pPr>
            <a:lvl2pPr>
              <a:defRPr lang="en-US" sz="4000" dirty="0" smtClean="0">
                <a:solidFill>
                  <a:schemeClr val="bg1"/>
                </a:solidFill>
                <a:latin typeface="Menlo" charset="0"/>
                <a:ea typeface="Menlo" charset="0"/>
                <a:cs typeface="Menlo" charset="0"/>
              </a:defRPr>
            </a:lvl2pPr>
            <a:lvl3pPr>
              <a:defRPr lang="en-US" sz="4000" dirty="0" smtClean="0">
                <a:solidFill>
                  <a:schemeClr val="bg1"/>
                </a:solidFill>
                <a:latin typeface="Menlo" charset="0"/>
                <a:ea typeface="Menlo" charset="0"/>
                <a:cs typeface="Menlo" charset="0"/>
              </a:defRPr>
            </a:lvl3pPr>
            <a:lvl4pPr>
              <a:defRPr lang="en-US" sz="4000" dirty="0" smtClean="0">
                <a:solidFill>
                  <a:schemeClr val="bg1"/>
                </a:solidFill>
                <a:latin typeface="Menlo" charset="0"/>
                <a:ea typeface="Menlo" charset="0"/>
                <a:cs typeface="Menlo" charset="0"/>
              </a:defRPr>
            </a:lvl4pPr>
            <a:lvl5pPr>
              <a:defRPr lang="en-US" sz="4000" dirty="0">
                <a:solidFill>
                  <a:schemeClr val="bg1"/>
                </a:solidFill>
                <a:latin typeface="Menlo" charset="0"/>
                <a:ea typeface="Menlo" charset="0"/>
                <a:cs typeface="Menlo" charset="0"/>
              </a:defRPr>
            </a:lvl5pPr>
          </a:lstStyle>
          <a:p>
            <a:pPr lvl="0">
              <a:lnSpc>
                <a:spcPct val="100000"/>
              </a:lnSpc>
            </a:pPr>
            <a:r>
              <a:rPr lang="en-US" dirty="0"/>
              <a:t>Click to edit Master text styles</a:t>
            </a:r>
          </a:p>
          <a:p>
            <a:pPr marL="571500" lvl="1" indent="-571500">
              <a:lnSpc>
                <a:spcPct val="100000"/>
              </a:lnSpc>
              <a:buFont typeface="Arial" charset="0"/>
              <a:buChar char="•"/>
            </a:pPr>
            <a:r>
              <a:rPr lang="en-US" dirty="0"/>
              <a:t>Second level</a:t>
            </a:r>
          </a:p>
          <a:p>
            <a:pPr marL="1158875" lvl="2" indent="-608013">
              <a:lnSpc>
                <a:spcPct val="100000"/>
              </a:lnSpc>
              <a:buFont typeface=".AppleSystemUIFont" charset="0"/>
              <a:buChar char="–"/>
              <a:tabLst/>
            </a:pPr>
            <a:r>
              <a:rPr lang="en-US" dirty="0"/>
              <a:t>Third level</a:t>
            </a:r>
          </a:p>
          <a:p>
            <a:pPr marL="1849438" lvl="3" indent="-635000">
              <a:lnSpc>
                <a:spcPct val="100000"/>
              </a:lnSpc>
              <a:buFont typeface="Arial" charset="0"/>
              <a:buChar char="•"/>
              <a:tabLst/>
            </a:pPr>
            <a:r>
              <a:rPr lang="en-US" dirty="0"/>
              <a:t>Fourth level</a:t>
            </a:r>
          </a:p>
          <a:p>
            <a:pPr marL="2484438" lvl="4" indent="-635000">
              <a:lnSpc>
                <a:spcPct val="100000"/>
              </a:lnSpc>
              <a:buFont typeface="Arial" charset="0"/>
              <a:buChar char="•"/>
              <a:tabLst/>
            </a:pPr>
            <a:r>
              <a:rPr lang="en-US" dirty="0"/>
              <a:t>Fifth level</a:t>
            </a:r>
          </a:p>
        </p:txBody>
      </p:sp>
      <p:pic>
        <p:nvPicPr>
          <p:cNvPr id="5" name="Picture 4"/>
          <p:cNvPicPr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47334"/>
            <a:ext cx="24414480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0420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6400" y="730250"/>
            <a:ext cx="21031200" cy="2651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6400" y="3651250"/>
            <a:ext cx="21031200" cy="8702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624686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23" r:id="rId3"/>
    <p:sldLayoutId id="2147483718" r:id="rId4"/>
    <p:sldLayoutId id="2147483717" r:id="rId5"/>
    <p:sldLayoutId id="2147483700" r:id="rId6"/>
    <p:sldLayoutId id="2147483671" r:id="rId7"/>
    <p:sldLayoutId id="2147483673" r:id="rId8"/>
    <p:sldLayoutId id="2147483711" r:id="rId9"/>
    <p:sldLayoutId id="2147483704" r:id="rId10"/>
    <p:sldLayoutId id="214748372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8000" b="1" i="0" kern="1200">
          <a:solidFill>
            <a:schemeClr val="tx1"/>
          </a:solidFill>
          <a:latin typeface="Segoe UI" charset="0"/>
          <a:ea typeface="Segoe UI" charset="0"/>
          <a:cs typeface="Segoe UI" charset="0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buFont typeface="Arial"/>
        <a:buNone/>
        <a:defRPr sz="5000" b="0" i="0" kern="1200">
          <a:solidFill>
            <a:srgbClr val="32414E"/>
          </a:solidFill>
          <a:latin typeface="Segoe UI" charset="0"/>
          <a:ea typeface="Segoe UI" charset="0"/>
          <a:cs typeface="Segoe UI" charset="0"/>
        </a:defRPr>
      </a:lvl1pPr>
      <a:lvl2pPr marL="693738" indent="-693738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tabLst/>
        <a:defRPr sz="5000" b="0" i="0" kern="1200">
          <a:solidFill>
            <a:srgbClr val="32414E"/>
          </a:solidFill>
          <a:latin typeface="Segoe UI" charset="0"/>
          <a:ea typeface="Segoe UI" charset="0"/>
          <a:cs typeface="Segoe UI" charset="0"/>
        </a:defRPr>
      </a:lvl2pPr>
      <a:lvl3pPr marL="1389063" indent="-674688" algn="l" defTabSz="914400" rtl="0" eaLnBrk="1" latinLnBrk="0" hangingPunct="1">
        <a:lnSpc>
          <a:spcPct val="100000"/>
        </a:lnSpc>
        <a:spcBef>
          <a:spcPts val="500"/>
        </a:spcBef>
        <a:buFont typeface=".AppleSystemUIFont" charset="0"/>
        <a:buChar char="–"/>
        <a:tabLst/>
        <a:defRPr sz="5000" b="0" i="0" kern="1200">
          <a:solidFill>
            <a:srgbClr val="32414E"/>
          </a:solidFill>
          <a:latin typeface="Segoe UI" charset="0"/>
          <a:ea typeface="Segoe UI" charset="0"/>
          <a:cs typeface="Segoe UI" charset="0"/>
        </a:defRPr>
      </a:lvl3pPr>
      <a:lvl4pPr marL="2063750" indent="-655638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tabLst/>
        <a:defRPr sz="5000" b="0" i="0" kern="1200">
          <a:solidFill>
            <a:srgbClr val="32414E"/>
          </a:solidFill>
          <a:latin typeface="Segoe UI" charset="0"/>
          <a:ea typeface="Segoe UI" charset="0"/>
          <a:cs typeface="Segoe UI" charset="0"/>
        </a:defRPr>
      </a:lvl4pPr>
      <a:lvl5pPr marL="2698750" indent="-6350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tabLst/>
        <a:defRPr sz="5000" b="0" i="0" kern="1200">
          <a:solidFill>
            <a:srgbClr val="32414E"/>
          </a:solidFill>
          <a:latin typeface="Segoe UI" charset="0"/>
          <a:ea typeface="Segoe UI" charset="0"/>
          <a:cs typeface="Segoe UI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7.tiff"/><Relationship Id="rId4" Type="http://schemas.openxmlformats.org/officeDocument/2006/relationships/image" Target="../media/image6.tif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to_pe/xamarin-forms-with-redux-part-1-4a3a043cbc41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spin.atomicobject.com/2017/03/13/adapting-redux-c-sharp-xamarin/" TargetMode="External"/><Relationship Id="rId5" Type="http://schemas.openxmlformats.org/officeDocument/2006/relationships/hyperlink" Target="https://medium.com/pageup-tech/advanced-redux-in-xamarin-part-1-action-creators-19cb257093d2" TargetMode="External"/><Relationship Id="rId4" Type="http://schemas.openxmlformats.org/officeDocument/2006/relationships/hyperlink" Target="https://redux.js.org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devblogs.microsoft.com/xamarin/faster-startup-times-with-startup-tracing-on-android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devblogs.microsoft.com/xamarin/xaml-hot-reload/" TargetMode="External"/><Relationship Id="rId4" Type="http://schemas.openxmlformats.org/officeDocument/2006/relationships/hyperlink" Target="https://devblogs.microsoft.com/xamarin/androidx-for-xamarin/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>
            <a:spLocks noGrp="1"/>
          </p:cNvSpPr>
          <p:nvPr>
            <p:ph type="body" sz="half" idx="1"/>
          </p:nvPr>
        </p:nvSpPr>
        <p:spPr>
          <a:xfrm>
            <a:off x="10379677" y="5358657"/>
            <a:ext cx="12678032" cy="7204621"/>
          </a:xfrm>
          <a:prstGeom prst="rect">
            <a:avLst/>
          </a:prstGeom>
        </p:spPr>
        <p:txBody>
          <a:bodyPr/>
          <a:lstStyle/>
          <a:p>
            <a:pPr>
              <a:defRPr sz="8000">
                <a:latin typeface="+mj-lt"/>
                <a:ea typeface="+mj-ea"/>
                <a:cs typeface="+mj-cs"/>
                <a:sym typeface="Helvetica"/>
              </a:defRPr>
            </a:pPr>
            <a:r>
              <a:rPr dirty="0">
                <a:solidFill>
                  <a:schemeClr val="bg1"/>
                </a:solidFill>
              </a:rPr>
              <a:t>Andrew Revell</a:t>
            </a:r>
          </a:p>
          <a:p>
            <a:pPr>
              <a:defRPr>
                <a:latin typeface="Segoe UI Light"/>
                <a:ea typeface="Segoe UI Light"/>
                <a:cs typeface="Segoe UI Light"/>
                <a:sym typeface="Segoe UI Light"/>
              </a:defRPr>
            </a:pPr>
            <a:endParaRPr dirty="0">
              <a:solidFill>
                <a:schemeClr val="bg1"/>
              </a:solidFill>
            </a:endParaRPr>
          </a:p>
          <a:p>
            <a:pPr>
              <a:defRPr>
                <a:latin typeface="Segoe UI Light"/>
                <a:ea typeface="Segoe UI Light"/>
                <a:cs typeface="Segoe UI Light"/>
                <a:sym typeface="Segoe UI Light"/>
              </a:defRPr>
            </a:pPr>
            <a:r>
              <a:rPr lang="en-AU" dirty="0">
                <a:solidFill>
                  <a:schemeClr val="bg1"/>
                </a:solidFill>
              </a:rPr>
              <a:t>Mobile Developer - </a:t>
            </a:r>
            <a:r>
              <a:rPr lang="en-AU" dirty="0" err="1">
                <a:solidFill>
                  <a:schemeClr val="bg1"/>
                </a:solidFill>
              </a:rPr>
              <a:t>Fraedom</a:t>
            </a:r>
            <a:br>
              <a:rPr dirty="0">
                <a:solidFill>
                  <a:schemeClr val="bg1"/>
                </a:solidFill>
              </a:rPr>
            </a:br>
            <a:r>
              <a:rPr dirty="0">
                <a:solidFill>
                  <a:schemeClr val="bg1"/>
                </a:solidFill>
              </a:rPr>
              <a:t>@</a:t>
            </a:r>
            <a:r>
              <a:rPr dirty="0" err="1">
                <a:solidFill>
                  <a:schemeClr val="bg1"/>
                </a:solidFill>
              </a:rPr>
              <a:t>llevera</a:t>
            </a:r>
            <a:r>
              <a:rPr dirty="0">
                <a:solidFill>
                  <a:schemeClr val="bg1"/>
                </a:solidFill>
              </a:rPr>
              <a:t> &amp; </a:t>
            </a:r>
            <a:r>
              <a:rPr dirty="0" err="1">
                <a:solidFill>
                  <a:schemeClr val="bg1"/>
                </a:solidFill>
              </a:rPr>
              <a:t>arevell@gmail.com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99" name="12376401_10153214472026010_8191097527318442455_n.jpg"/>
          <p:cNvPicPr>
            <a:picLocks noChangeAspect="1"/>
          </p:cNvPicPr>
          <p:nvPr/>
        </p:nvPicPr>
        <p:blipFill>
          <a:blip r:embed="rId3"/>
          <a:srcRect t="618" b="618"/>
          <a:stretch>
            <a:fillRect/>
          </a:stretch>
        </p:blipFill>
        <p:spPr>
          <a:xfrm>
            <a:off x="19763" y="2123655"/>
            <a:ext cx="8931220" cy="8931220"/>
          </a:xfrm>
          <a:prstGeom prst="rect">
            <a:avLst/>
          </a:prstGeom>
          <a:ln w="12700">
            <a:miter lim="400000"/>
          </a:ln>
          <a:effectLst>
            <a:reflection stA="50000" endPos="40000" dir="5400000" sy="-100000" algn="bl" rotWithShape="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65CB59A-8B8A-C240-BFDC-C23E975E15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24305" y="10001249"/>
            <a:ext cx="2876353" cy="2876353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CA7D7388-06B8-FC47-BBF1-C9885B9C2EAC}"/>
              </a:ext>
            </a:extLst>
          </p:cNvPr>
          <p:cNvSpPr txBox="1">
            <a:spLocks/>
          </p:cNvSpPr>
          <p:nvPr/>
        </p:nvSpPr>
        <p:spPr>
          <a:xfrm>
            <a:off x="10379677" y="751361"/>
            <a:ext cx="10856976" cy="2286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000" b="1" i="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Xamarin - Redux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AC96B6F-87C0-4843-9F2D-61FDDC334F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34233" y="975360"/>
            <a:ext cx="5566425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577437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5024" y="100584"/>
            <a:ext cx="13295376" cy="2286000"/>
          </a:xfrm>
        </p:spPr>
        <p:txBody>
          <a:bodyPr/>
          <a:lstStyle/>
          <a:p>
            <a:r>
              <a:rPr lang="en-US" dirty="0"/>
              <a:t>Real project considerations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0"/>
          </p:nvPr>
        </p:nvSpPr>
        <p:spPr>
          <a:xfrm>
            <a:off x="1335088" y="2754312"/>
            <a:ext cx="22286912" cy="9432279"/>
          </a:xfrm>
        </p:spPr>
        <p:txBody>
          <a:bodyPr/>
          <a:lstStyle/>
          <a:p>
            <a:r>
              <a:rPr lang="en-US" dirty="0">
                <a:latin typeface="Segoe UI Light" charset="0"/>
                <a:ea typeface="Segoe UI Light" charset="0"/>
                <a:cs typeface="Segoe UI Light" charset="0"/>
              </a:rPr>
              <a:t>Immutability</a:t>
            </a:r>
          </a:p>
          <a:p>
            <a:r>
              <a:rPr lang="en-US" dirty="0">
                <a:latin typeface="Segoe UI Light" charset="0"/>
                <a:ea typeface="Segoe UI Light" charset="0"/>
                <a:cs typeface="Segoe UI Light" charset="0"/>
              </a:rPr>
              <a:t>Performance</a:t>
            </a:r>
          </a:p>
          <a:p>
            <a:r>
              <a:rPr lang="en-US" dirty="0">
                <a:latin typeface="Segoe UI Light" charset="0"/>
                <a:ea typeface="Segoe UI Light" charset="0"/>
                <a:cs typeface="Segoe UI Light" charset="0"/>
              </a:rPr>
              <a:t>Binding work arounds</a:t>
            </a:r>
          </a:p>
          <a:p>
            <a:r>
              <a:rPr lang="en-US" dirty="0">
                <a:latin typeface="Segoe UI Light" charset="0"/>
                <a:ea typeface="Segoe UI Light" charset="0"/>
                <a:cs typeface="Segoe UI Light" charset="0"/>
              </a:rPr>
              <a:t>Error handling</a:t>
            </a:r>
          </a:p>
          <a:p>
            <a:endParaRPr lang="en-US" dirty="0">
              <a:latin typeface="Segoe UI Light" charset="0"/>
              <a:ea typeface="Segoe UI Light" charset="0"/>
              <a:cs typeface="Segoe UI Light" charset="0"/>
            </a:endParaRPr>
          </a:p>
          <a:p>
            <a:endParaRPr lang="en-US" dirty="0">
              <a:latin typeface="Segoe UI Light" charset="0"/>
              <a:ea typeface="Segoe UI Light" charset="0"/>
              <a:cs typeface="Segoe UI Light" charset="0"/>
            </a:endParaRPr>
          </a:p>
          <a:p>
            <a:endParaRPr lang="en-US" dirty="0">
              <a:sym typeface="Segoe UI"/>
            </a:endParaRPr>
          </a:p>
          <a:p>
            <a:endParaRPr lang="en-US" dirty="0">
              <a:sym typeface="Segoe UI"/>
            </a:endParaRPr>
          </a:p>
          <a:p>
            <a:endParaRPr lang="en-US" dirty="0">
              <a:latin typeface="Segoe UI Light" charset="0"/>
              <a:ea typeface="Segoe UI Light" charset="0"/>
              <a:cs typeface="Segoe UI Light" charset="0"/>
            </a:endParaRPr>
          </a:p>
          <a:p>
            <a:endParaRPr lang="en-US" dirty="0">
              <a:latin typeface="Segoe UI Light" charset="0"/>
              <a:ea typeface="Segoe UI Light" charset="0"/>
              <a:cs typeface="Segoe UI Light" charset="0"/>
              <a:sym typeface="Segoe UI"/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5E3B486-C06C-0F4B-B8CF-1B88E3450632}"/>
              </a:ext>
            </a:extLst>
          </p:cNvPr>
          <p:cNvSpPr/>
          <p:nvPr/>
        </p:nvSpPr>
        <p:spPr>
          <a:xfrm>
            <a:off x="22716574" y="790871"/>
            <a:ext cx="905426" cy="905426"/>
          </a:xfrm>
          <a:prstGeom prst="ellipse">
            <a:avLst/>
          </a:prstGeom>
          <a:solidFill>
            <a:srgbClr val="1FA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979209132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reading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0"/>
          </p:nvPr>
        </p:nvSpPr>
        <p:spPr>
          <a:xfrm>
            <a:off x="1304608" y="2754312"/>
            <a:ext cx="22286912" cy="9432279"/>
          </a:xfrm>
        </p:spPr>
        <p:txBody>
          <a:bodyPr>
            <a:normAutofit/>
          </a:bodyPr>
          <a:lstStyle/>
          <a:p>
            <a:r>
              <a:rPr lang="en-AU" dirty="0">
                <a:sym typeface="Segoe UI"/>
              </a:rPr>
              <a:t>General/JS</a:t>
            </a:r>
            <a:endParaRPr lang="en-NZ" dirty="0">
              <a:hlinkClick r:id="rId3"/>
            </a:endParaRPr>
          </a:p>
          <a:p>
            <a:r>
              <a:rPr lang="en-NZ" dirty="0">
                <a:hlinkClick r:id="rId4"/>
              </a:rPr>
              <a:t>https://redux.js.org/</a:t>
            </a:r>
            <a:endParaRPr lang="en-NZ" dirty="0"/>
          </a:p>
          <a:p>
            <a:endParaRPr lang="en-NZ" dirty="0">
              <a:hlinkClick r:id="rId3"/>
            </a:endParaRPr>
          </a:p>
          <a:p>
            <a:r>
              <a:rPr lang="en-US" dirty="0">
                <a:sym typeface="Segoe UI"/>
              </a:rPr>
              <a:t>C#</a:t>
            </a:r>
            <a:endParaRPr lang="en-NZ" dirty="0">
              <a:hlinkClick r:id="rId3"/>
            </a:endParaRPr>
          </a:p>
          <a:p>
            <a:r>
              <a:rPr lang="en-NZ" dirty="0">
                <a:hlinkClick r:id="rId3"/>
              </a:rPr>
              <a:t>https://medium.com/@to_pe/xamarin-forms-with-redux-part-1-4a3a043cbc41</a:t>
            </a:r>
            <a:endParaRPr lang="en-NZ" dirty="0"/>
          </a:p>
          <a:p>
            <a:r>
              <a:rPr lang="en-NZ" dirty="0">
                <a:hlinkClick r:id="rId5"/>
              </a:rPr>
              <a:t>https://medium.com/pageup-tech/advanced-redux-in-xamarin-part-1-action-creators-19cb257093d2</a:t>
            </a:r>
            <a:endParaRPr lang="en-NZ" dirty="0"/>
          </a:p>
          <a:p>
            <a:r>
              <a:rPr lang="en-NZ" dirty="0">
                <a:hlinkClick r:id="rId6"/>
              </a:rPr>
              <a:t>https://spin.atomicobject.com/2017/03/13/adapting-redux-c-sharp-xamarin/</a:t>
            </a:r>
            <a:endParaRPr lang="en-NZ" dirty="0"/>
          </a:p>
          <a:p>
            <a:endParaRPr lang="en-US" dirty="0"/>
          </a:p>
          <a:p>
            <a:endParaRPr lang="en-US" dirty="0">
              <a:sym typeface="Segoe UI"/>
            </a:endParaRPr>
          </a:p>
          <a:p>
            <a:endParaRPr lang="en-US" dirty="0">
              <a:sym typeface="Segoe UI"/>
            </a:endParaRPr>
          </a:p>
          <a:p>
            <a:endParaRPr lang="en-US" dirty="0">
              <a:latin typeface="Segoe UI Light" charset="0"/>
              <a:ea typeface="Segoe UI Light" charset="0"/>
              <a:cs typeface="Segoe UI Light" charset="0"/>
            </a:endParaRPr>
          </a:p>
          <a:p>
            <a:endParaRPr lang="en-US" dirty="0">
              <a:latin typeface="Segoe UI Light" charset="0"/>
              <a:ea typeface="Segoe UI Light" charset="0"/>
              <a:cs typeface="Segoe UI Light" charset="0"/>
              <a:sym typeface="Segoe UI"/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C601D63-219B-4847-976E-17170F780CF7}"/>
              </a:ext>
            </a:extLst>
          </p:cNvPr>
          <p:cNvSpPr/>
          <p:nvPr/>
        </p:nvSpPr>
        <p:spPr>
          <a:xfrm>
            <a:off x="22716574" y="790871"/>
            <a:ext cx="905426" cy="905426"/>
          </a:xfrm>
          <a:prstGeom prst="ellipse">
            <a:avLst/>
          </a:prstGeom>
          <a:solidFill>
            <a:srgbClr val="1FA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562409896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awesome stuff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0"/>
          </p:nvPr>
        </p:nvSpPr>
        <p:spPr>
          <a:xfrm>
            <a:off x="1335088" y="2754312"/>
            <a:ext cx="22286912" cy="9330595"/>
          </a:xfrm>
        </p:spPr>
        <p:txBody>
          <a:bodyPr>
            <a:normAutofit/>
          </a:bodyPr>
          <a:lstStyle/>
          <a:p>
            <a:r>
              <a:rPr lang="en-US" dirty="0">
                <a:latin typeface="Segoe UI Light" charset="0"/>
                <a:ea typeface="Segoe UI Light" charset="0"/>
                <a:cs typeface="Segoe UI Light" charset="0"/>
              </a:rPr>
              <a:t>AOT Startup Profiling for Android</a:t>
            </a:r>
          </a:p>
          <a:p>
            <a:r>
              <a:rPr lang="en-NZ" dirty="0">
                <a:hlinkClick r:id="rId3"/>
              </a:rPr>
              <a:t>https://devblogs.microsoft.com/xamarin/faster-startup-times-with-startup-tracing-on-android/</a:t>
            </a:r>
            <a:endParaRPr lang="en-NZ" dirty="0"/>
          </a:p>
          <a:p>
            <a:endParaRPr lang="en-US" dirty="0">
              <a:latin typeface="Segoe UI Light" charset="0"/>
              <a:ea typeface="Segoe UI Light" charset="0"/>
              <a:cs typeface="Segoe UI Light" charset="0"/>
            </a:endParaRPr>
          </a:p>
          <a:p>
            <a:r>
              <a:rPr lang="en-US" dirty="0" err="1">
                <a:latin typeface="Segoe UI Light" charset="0"/>
                <a:ea typeface="Segoe UI Light" charset="0"/>
                <a:cs typeface="Segoe UI Light" charset="0"/>
              </a:rPr>
              <a:t>AndroidX</a:t>
            </a:r>
            <a:r>
              <a:rPr lang="en-US" dirty="0">
                <a:latin typeface="Segoe UI Light" charset="0"/>
                <a:ea typeface="Segoe UI Light" charset="0"/>
                <a:cs typeface="Segoe UI Light" charset="0"/>
              </a:rPr>
              <a:t>/Jetpack (preview)</a:t>
            </a:r>
          </a:p>
          <a:p>
            <a:r>
              <a:rPr lang="en-NZ" dirty="0">
                <a:hlinkClick r:id="rId4"/>
              </a:rPr>
              <a:t>https://devblogs.microsoft.com/xamarin/androidx-for-xamarin/</a:t>
            </a:r>
            <a:endParaRPr lang="en-US" dirty="0">
              <a:latin typeface="Segoe UI Light" charset="0"/>
              <a:ea typeface="Segoe UI Light" charset="0"/>
              <a:cs typeface="Segoe UI Light" charset="0"/>
            </a:endParaRPr>
          </a:p>
          <a:p>
            <a:endParaRPr lang="en-US" dirty="0">
              <a:latin typeface="Segoe UI Light" charset="0"/>
              <a:ea typeface="Segoe UI Light" charset="0"/>
              <a:cs typeface="Segoe UI Light" charset="0"/>
            </a:endParaRPr>
          </a:p>
          <a:p>
            <a:r>
              <a:rPr lang="en-US" dirty="0">
                <a:latin typeface="Segoe UI Light" charset="0"/>
                <a:ea typeface="Segoe UI Light" charset="0"/>
                <a:cs typeface="Segoe UI Light" charset="0"/>
              </a:rPr>
              <a:t>Hot Reload for Xamarin Forms (preview)</a:t>
            </a:r>
          </a:p>
          <a:p>
            <a:r>
              <a:rPr lang="en-NZ" dirty="0">
                <a:hlinkClick r:id="rId5"/>
              </a:rPr>
              <a:t>https://devblogs.microsoft.com/xamarin/xaml-hot-reload/</a:t>
            </a:r>
            <a:endParaRPr lang="en-US" dirty="0">
              <a:latin typeface="Segoe UI Light" charset="0"/>
              <a:ea typeface="Segoe UI Light" charset="0"/>
              <a:cs typeface="Segoe UI Light" charset="0"/>
            </a:endParaRPr>
          </a:p>
          <a:p>
            <a:endParaRPr lang="en-US" dirty="0">
              <a:sym typeface="Segoe UI"/>
            </a:endParaRPr>
          </a:p>
          <a:p>
            <a:endParaRPr lang="en-US" dirty="0">
              <a:sym typeface="Segoe UI"/>
            </a:endParaRPr>
          </a:p>
          <a:p>
            <a:endParaRPr lang="en-US" dirty="0">
              <a:latin typeface="Segoe UI Light" charset="0"/>
              <a:ea typeface="Segoe UI Light" charset="0"/>
              <a:cs typeface="Segoe UI Light" charset="0"/>
            </a:endParaRPr>
          </a:p>
          <a:p>
            <a:endParaRPr lang="en-US" dirty="0">
              <a:latin typeface="Segoe UI Light" charset="0"/>
              <a:ea typeface="Segoe UI Light" charset="0"/>
              <a:cs typeface="Segoe UI Light" charset="0"/>
              <a:sym typeface="Segoe UI"/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5E3B486-C06C-0F4B-B8CF-1B88E3450632}"/>
              </a:ext>
            </a:extLst>
          </p:cNvPr>
          <p:cNvSpPr/>
          <p:nvPr/>
        </p:nvSpPr>
        <p:spPr>
          <a:xfrm>
            <a:off x="22716574" y="790871"/>
            <a:ext cx="905426" cy="905426"/>
          </a:xfrm>
          <a:prstGeom prst="ellipse">
            <a:avLst/>
          </a:prstGeom>
          <a:solidFill>
            <a:srgbClr val="1FA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887237361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4FCAE6"/>
                </a:solidFill>
              </a:rPr>
              <a:t>Thanks!</a:t>
            </a:r>
          </a:p>
        </p:txBody>
      </p:sp>
    </p:spTree>
    <p:extLst>
      <p:ext uri="{BB962C8B-B14F-4D97-AF65-F5344CB8AC3E}">
        <p14:creationId xmlns:p14="http://schemas.microsoft.com/office/powerpoint/2010/main" val="59709583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39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5024" y="100584"/>
            <a:ext cx="16557560" cy="228600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What to expect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EFC436-BE72-084C-B2C7-75061583051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593268" y="2839471"/>
            <a:ext cx="21120172" cy="10573924"/>
          </a:xfrm>
        </p:spPr>
        <p:txBody>
          <a:bodyPr/>
          <a:lstStyle/>
          <a:p>
            <a:pPr defTabSz="825500" latinLnBrk="1" hangingPunct="0">
              <a:spcBef>
                <a:spcPts val="0"/>
              </a:spcBef>
            </a:pPr>
            <a:r>
              <a:rPr lang="en-US" dirty="0">
                <a:latin typeface="Segoe UI Light" charset="0"/>
                <a:ea typeface="Segoe UI Light" charset="0"/>
                <a:cs typeface="Segoe UI Light" charset="0"/>
              </a:rPr>
              <a:t>Beginner</a:t>
            </a:r>
            <a:endParaRPr lang="en-US" dirty="0">
              <a:latin typeface="Segoe UI Light" charset="0"/>
              <a:ea typeface="Segoe UI Light" charset="0"/>
              <a:cs typeface="Segoe UI Light" charset="0"/>
              <a:sym typeface="Segoe UI"/>
            </a:endParaRPr>
          </a:p>
          <a:p>
            <a:pPr defTabSz="825500" latinLnBrk="1" hangingPunct="0">
              <a:spcBef>
                <a:spcPts val="0"/>
              </a:spcBef>
            </a:pPr>
            <a:r>
              <a:rPr lang="en-US" dirty="0"/>
              <a:t>Developing, building and running a Xamarin Forms MVVM app </a:t>
            </a:r>
          </a:p>
          <a:p>
            <a:pPr defTabSz="825500" latinLnBrk="1" hangingPunct="0">
              <a:spcBef>
                <a:spcPts val="0"/>
              </a:spcBef>
            </a:pPr>
            <a:endParaRPr lang="en-US" dirty="0"/>
          </a:p>
          <a:p>
            <a:pPr defTabSz="825500" latinLnBrk="1" hangingPunct="0">
              <a:spcBef>
                <a:spcPts val="0"/>
              </a:spcBef>
            </a:pPr>
            <a:r>
              <a:rPr lang="en-US" dirty="0">
                <a:latin typeface="Segoe UI Light" charset="0"/>
                <a:ea typeface="Segoe UI Light" charset="0"/>
                <a:cs typeface="Segoe UI Light" charset="0"/>
              </a:rPr>
              <a:t>Intermediate</a:t>
            </a:r>
            <a:endParaRPr lang="en-US" dirty="0">
              <a:latin typeface="Segoe UI Light" charset="0"/>
              <a:ea typeface="Segoe UI Light" charset="0"/>
              <a:cs typeface="Segoe UI Light" charset="0"/>
              <a:sym typeface="Segoe UI"/>
            </a:endParaRPr>
          </a:p>
          <a:p>
            <a:pPr defTabSz="825500" latinLnBrk="1" hangingPunct="0">
              <a:spcBef>
                <a:spcPts val="0"/>
              </a:spcBef>
            </a:pPr>
            <a:r>
              <a:rPr lang="en-US"/>
              <a:t>Potential problems </a:t>
            </a:r>
            <a:r>
              <a:rPr lang="en-US" dirty="0"/>
              <a:t>with more complex MVVM apps, intro to Redux</a:t>
            </a:r>
          </a:p>
          <a:p>
            <a:pPr defTabSz="825500" latinLnBrk="1" hangingPunct="0">
              <a:spcBef>
                <a:spcPts val="0"/>
              </a:spcBef>
            </a:pPr>
            <a:endParaRPr lang="en-US" dirty="0"/>
          </a:p>
          <a:p>
            <a:pPr defTabSz="825500" latinLnBrk="1" hangingPunct="0">
              <a:spcBef>
                <a:spcPts val="0"/>
              </a:spcBef>
            </a:pPr>
            <a:r>
              <a:rPr lang="en-US" dirty="0">
                <a:latin typeface="Segoe UI Light" charset="0"/>
                <a:ea typeface="Segoe UI Light" charset="0"/>
                <a:cs typeface="Segoe UI Light" charset="0"/>
              </a:rPr>
              <a:t>Advanced</a:t>
            </a:r>
            <a:endParaRPr lang="en-US" dirty="0">
              <a:latin typeface="Segoe UI Light" charset="0"/>
              <a:ea typeface="Segoe UI Light" charset="0"/>
              <a:cs typeface="Segoe UI Light" charset="0"/>
              <a:sym typeface="Segoe UI"/>
            </a:endParaRPr>
          </a:p>
          <a:p>
            <a:pPr defTabSz="825500" latinLnBrk="1" hangingPunct="0">
              <a:spcBef>
                <a:spcPts val="0"/>
              </a:spcBef>
            </a:pPr>
            <a:r>
              <a:rPr lang="en-US" dirty="0"/>
              <a:t>Considerations when using Redux in a real project</a:t>
            </a:r>
          </a:p>
          <a:p>
            <a:pPr defTabSz="825500" latinLnBrk="1" hangingPunct="0">
              <a:spcBef>
                <a:spcPts val="0"/>
              </a:spcBef>
            </a:pPr>
            <a:endParaRPr lang="en-US" dirty="0"/>
          </a:p>
          <a:p>
            <a:pPr defTabSz="825500" latinLnBrk="1" hangingPunct="0">
              <a:spcBef>
                <a:spcPts val="0"/>
              </a:spcBef>
            </a:pPr>
            <a:endParaRPr lang="en-US" dirty="0"/>
          </a:p>
          <a:p>
            <a:pPr defTabSz="825500" latinLnBrk="1" hangingPunct="0">
              <a:spcBef>
                <a:spcPts val="0"/>
              </a:spcBef>
            </a:pPr>
            <a:endParaRPr lang="en-US" dirty="0"/>
          </a:p>
          <a:p>
            <a:pPr defTabSz="825500" latinLnBrk="1" hangingPunct="0">
              <a:spcBef>
                <a:spcPts val="0"/>
              </a:spcBef>
            </a:pPr>
            <a:endParaRPr lang="en-US" dirty="0">
              <a:sym typeface="Segoe UI"/>
            </a:endParaRPr>
          </a:p>
          <a:p>
            <a:pPr defTabSz="825500" latinLnBrk="1" hangingPunct="0">
              <a:spcBef>
                <a:spcPts val="0"/>
              </a:spcBef>
            </a:pPr>
            <a:endParaRPr lang="en-US" dirty="0">
              <a:latin typeface="Segoe UI Light" charset="0"/>
              <a:ea typeface="Segoe UI Light" charset="0"/>
              <a:cs typeface="Segoe UI Light" charset="0"/>
              <a:sym typeface="Segoe UI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767DCB3-2B57-574D-B466-12FFB987C4CF}"/>
              </a:ext>
            </a:extLst>
          </p:cNvPr>
          <p:cNvSpPr/>
          <p:nvPr/>
        </p:nvSpPr>
        <p:spPr>
          <a:xfrm>
            <a:off x="1319542" y="3129360"/>
            <a:ext cx="905426" cy="905426"/>
          </a:xfrm>
          <a:prstGeom prst="ellipse">
            <a:avLst/>
          </a:prstGeom>
          <a:solidFill>
            <a:srgbClr val="44B8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B717FAC-0BBE-DB4C-A44C-9625C62E3ADA}"/>
              </a:ext>
            </a:extLst>
          </p:cNvPr>
          <p:cNvSpPr/>
          <p:nvPr/>
        </p:nvSpPr>
        <p:spPr>
          <a:xfrm>
            <a:off x="1319542" y="5597416"/>
            <a:ext cx="905426" cy="905426"/>
          </a:xfrm>
          <a:prstGeom prst="ellipse">
            <a:avLst/>
          </a:prstGeom>
          <a:solidFill>
            <a:srgbClr val="F66D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20CB82BB-3831-6546-97B7-624E84DEC909}"/>
              </a:ext>
            </a:extLst>
          </p:cNvPr>
          <p:cNvSpPr/>
          <p:nvPr/>
        </p:nvSpPr>
        <p:spPr>
          <a:xfrm>
            <a:off x="1319542" y="8065473"/>
            <a:ext cx="905426" cy="905426"/>
          </a:xfrm>
          <a:prstGeom prst="ellipse">
            <a:avLst/>
          </a:prstGeom>
          <a:solidFill>
            <a:srgbClr val="1FA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585911315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MVVM app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9379315-9B7E-3941-A457-141F271699B0}"/>
              </a:ext>
            </a:extLst>
          </p:cNvPr>
          <p:cNvSpPr/>
          <p:nvPr/>
        </p:nvSpPr>
        <p:spPr>
          <a:xfrm>
            <a:off x="22698951" y="784775"/>
            <a:ext cx="905426" cy="905426"/>
          </a:xfrm>
          <a:prstGeom prst="ellipse">
            <a:avLst/>
          </a:prstGeom>
          <a:solidFill>
            <a:srgbClr val="44B8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0" name="Content Placeholder 16">
            <a:extLst>
              <a:ext uri="{FF2B5EF4-FFF2-40B4-BE49-F238E27FC236}">
                <a16:creationId xmlns:a16="http://schemas.microsoft.com/office/drawing/2014/main" id="{0BCA0969-0DDC-984E-8C43-CE90B8170F9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335088" y="2754312"/>
            <a:ext cx="8774112" cy="9432279"/>
          </a:xfrm>
        </p:spPr>
        <p:txBody>
          <a:bodyPr/>
          <a:lstStyle/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4606C38-4575-6541-9549-0535C2B133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3100" y="1168400"/>
            <a:ext cx="5257800" cy="1137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285883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MVVM </a:t>
            </a:r>
            <a:r>
              <a:rPr lang="en-US" dirty="0"/>
              <a:t>App Structure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03CA19E-BD88-AA41-9B89-1C1CFB242E6D}"/>
              </a:ext>
            </a:extLst>
          </p:cNvPr>
          <p:cNvSpPr/>
          <p:nvPr/>
        </p:nvSpPr>
        <p:spPr>
          <a:xfrm>
            <a:off x="22698951" y="784775"/>
            <a:ext cx="905426" cy="905426"/>
          </a:xfrm>
          <a:prstGeom prst="ellipse">
            <a:avLst/>
          </a:prstGeom>
          <a:solidFill>
            <a:srgbClr val="44B8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6DE5144-F4D4-8F49-888D-48250C483A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9867" y="2386584"/>
            <a:ext cx="4450226" cy="963140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CD0BF9B-67F6-F046-9EC3-F0FDDE4F92AC}"/>
              </a:ext>
            </a:extLst>
          </p:cNvPr>
          <p:cNvSpPr/>
          <p:nvPr/>
        </p:nvSpPr>
        <p:spPr>
          <a:xfrm>
            <a:off x="7160442" y="8756364"/>
            <a:ext cx="5591730" cy="952989"/>
          </a:xfrm>
          <a:prstGeom prst="rect">
            <a:avLst/>
          </a:prstGeom>
          <a:noFill/>
          <a:ln w="38100">
            <a:solidFill>
              <a:srgbClr val="4FCA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25500" rtl="0"/>
            <a:r>
              <a:rPr lang="en-US" dirty="0" err="1"/>
              <a:t>AccountViewModel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40454AF-A542-414A-9550-134802917B71}"/>
              </a:ext>
            </a:extLst>
          </p:cNvPr>
          <p:cNvCxnSpPr>
            <a:cxnSpLocks/>
          </p:cNvCxnSpPr>
          <p:nvPr/>
        </p:nvCxnSpPr>
        <p:spPr>
          <a:xfrm flipH="1">
            <a:off x="6054807" y="9158716"/>
            <a:ext cx="1056971" cy="0"/>
          </a:xfrm>
          <a:prstGeom prst="line">
            <a:avLst/>
          </a:prstGeom>
          <a:noFill/>
          <a:ln w="76200">
            <a:solidFill>
              <a:srgbClr val="76828C"/>
            </a:solidFill>
            <a:headEnd type="none" w="med" len="lg"/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19F7DA1D-8655-4A42-BC5B-768EA7345A2F}"/>
              </a:ext>
            </a:extLst>
          </p:cNvPr>
          <p:cNvSpPr/>
          <p:nvPr/>
        </p:nvSpPr>
        <p:spPr>
          <a:xfrm>
            <a:off x="7111778" y="4141990"/>
            <a:ext cx="5640394" cy="952989"/>
          </a:xfrm>
          <a:prstGeom prst="rect">
            <a:avLst/>
          </a:prstGeom>
          <a:noFill/>
          <a:ln w="38100">
            <a:solidFill>
              <a:srgbClr val="4FCA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25500" rtl="0"/>
            <a:r>
              <a:rPr lang="en-US" dirty="0" err="1"/>
              <a:t>TotalsViewModel</a:t>
            </a:r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28E5513-82F2-184B-98C6-FFC8189B457D}"/>
              </a:ext>
            </a:extLst>
          </p:cNvPr>
          <p:cNvCxnSpPr>
            <a:cxnSpLocks/>
          </p:cNvCxnSpPr>
          <p:nvPr/>
        </p:nvCxnSpPr>
        <p:spPr>
          <a:xfrm flipH="1">
            <a:off x="6030093" y="4544342"/>
            <a:ext cx="1056971" cy="0"/>
          </a:xfrm>
          <a:prstGeom prst="line">
            <a:avLst/>
          </a:prstGeom>
          <a:noFill/>
          <a:ln w="76200">
            <a:solidFill>
              <a:srgbClr val="76828C"/>
            </a:solidFill>
            <a:headEnd type="none" w="med" len="lg"/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D26E68DE-C2AE-FF4A-BB13-22F87A1FAC83}"/>
              </a:ext>
            </a:extLst>
          </p:cNvPr>
          <p:cNvSpPr/>
          <p:nvPr/>
        </p:nvSpPr>
        <p:spPr>
          <a:xfrm>
            <a:off x="6788226" y="2693578"/>
            <a:ext cx="6433504" cy="7438962"/>
          </a:xfrm>
          <a:prstGeom prst="rect">
            <a:avLst/>
          </a:prstGeom>
          <a:noFill/>
          <a:ln w="38100">
            <a:solidFill>
              <a:srgbClr val="A3B3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825500" rtl="0"/>
            <a:r>
              <a:rPr lang="en-US" dirty="0" err="1"/>
              <a:t>BankingPageViewModel</a:t>
            </a:r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3929388-7F0C-A844-A9A0-DE538F58543E}"/>
              </a:ext>
            </a:extLst>
          </p:cNvPr>
          <p:cNvCxnSpPr>
            <a:cxnSpLocks/>
          </p:cNvCxnSpPr>
          <p:nvPr/>
        </p:nvCxnSpPr>
        <p:spPr>
          <a:xfrm flipH="1">
            <a:off x="6030093" y="3108023"/>
            <a:ext cx="733418" cy="0"/>
          </a:xfrm>
          <a:prstGeom prst="line">
            <a:avLst/>
          </a:prstGeom>
          <a:noFill/>
          <a:ln w="76200">
            <a:solidFill>
              <a:srgbClr val="76828C"/>
            </a:solidFill>
            <a:headEnd type="none" w="med" len="lg"/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1952200369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6B332A4-D438-4773-A77F-5ED49A448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07536" y="0"/>
            <a:ext cx="16568928" cy="13716000"/>
          </a:xfrm>
          <a:custGeom>
            <a:avLst/>
            <a:gdLst>
              <a:gd name="connsiteX0" fmla="*/ 1818109 w 8284464"/>
              <a:gd name="connsiteY0" fmla="*/ 0 h 6858000"/>
              <a:gd name="connsiteX1" fmla="*/ 6466355 w 8284464"/>
              <a:gd name="connsiteY1" fmla="*/ 0 h 6858000"/>
              <a:gd name="connsiteX2" fmla="*/ 6620596 w 8284464"/>
              <a:gd name="connsiteY2" fmla="*/ 109683 h 6858000"/>
              <a:gd name="connsiteX3" fmla="*/ 8284464 w 8284464"/>
              <a:gd name="connsiteY3" fmla="*/ 3429000 h 6858000"/>
              <a:gd name="connsiteX4" fmla="*/ 6620596 w 8284464"/>
              <a:gd name="connsiteY4" fmla="*/ 6748318 h 6858000"/>
              <a:gd name="connsiteX5" fmla="*/ 6466355 w 8284464"/>
              <a:gd name="connsiteY5" fmla="*/ 6858000 h 6858000"/>
              <a:gd name="connsiteX6" fmla="*/ 1818109 w 8284464"/>
              <a:gd name="connsiteY6" fmla="*/ 6858000 h 6858000"/>
              <a:gd name="connsiteX7" fmla="*/ 1663869 w 8284464"/>
              <a:gd name="connsiteY7" fmla="*/ 6748318 h 6858000"/>
              <a:gd name="connsiteX8" fmla="*/ 0 w 8284464"/>
              <a:gd name="connsiteY8" fmla="*/ 3429000 h 6858000"/>
              <a:gd name="connsiteX9" fmla="*/ 1663869 w 8284464"/>
              <a:gd name="connsiteY9" fmla="*/ 10968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84464" h="6858000">
                <a:moveTo>
                  <a:pt x="1818109" y="0"/>
                </a:moveTo>
                <a:lnTo>
                  <a:pt x="6466355" y="0"/>
                </a:lnTo>
                <a:lnTo>
                  <a:pt x="6620596" y="109683"/>
                </a:lnTo>
                <a:cubicBezTo>
                  <a:pt x="7630666" y="865069"/>
                  <a:pt x="8284464" y="2070683"/>
                  <a:pt x="8284464" y="3429000"/>
                </a:cubicBezTo>
                <a:cubicBezTo>
                  <a:pt x="8284464" y="4787317"/>
                  <a:pt x="7630666" y="5992931"/>
                  <a:pt x="6620596" y="6748318"/>
                </a:cubicBezTo>
                <a:lnTo>
                  <a:pt x="6466355" y="6858000"/>
                </a:lnTo>
                <a:lnTo>
                  <a:pt x="1818109" y="6858000"/>
                </a:lnTo>
                <a:lnTo>
                  <a:pt x="1663869" y="6748318"/>
                </a:lnTo>
                <a:cubicBezTo>
                  <a:pt x="653798" y="5992931"/>
                  <a:pt x="0" y="4787317"/>
                  <a:pt x="0" y="3429000"/>
                </a:cubicBezTo>
                <a:cubicBezTo>
                  <a:pt x="0" y="2070683"/>
                  <a:pt x="653798" y="865069"/>
                  <a:pt x="1663869" y="10968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F9AD32D-FF05-44F4-BD4D-9CEE89B71E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36720" y="0"/>
            <a:ext cx="15910560" cy="13716000"/>
          </a:xfrm>
          <a:custGeom>
            <a:avLst/>
            <a:gdLst>
              <a:gd name="connsiteX0" fmla="*/ 1962423 w 7955280"/>
              <a:gd name="connsiteY0" fmla="*/ 0 h 6858000"/>
              <a:gd name="connsiteX1" fmla="*/ 5992858 w 7955280"/>
              <a:gd name="connsiteY1" fmla="*/ 0 h 6858000"/>
              <a:gd name="connsiteX2" fmla="*/ 6040191 w 7955280"/>
              <a:gd name="connsiteY2" fmla="*/ 27216 h 6858000"/>
              <a:gd name="connsiteX3" fmla="*/ 7955280 w 7955280"/>
              <a:gd name="connsiteY3" fmla="*/ 3429000 h 6858000"/>
              <a:gd name="connsiteX4" fmla="*/ 6040191 w 7955280"/>
              <a:gd name="connsiteY4" fmla="*/ 6830784 h 6858000"/>
              <a:gd name="connsiteX5" fmla="*/ 5992858 w 7955280"/>
              <a:gd name="connsiteY5" fmla="*/ 6858000 h 6858000"/>
              <a:gd name="connsiteX6" fmla="*/ 1962423 w 7955280"/>
              <a:gd name="connsiteY6" fmla="*/ 6858000 h 6858000"/>
              <a:gd name="connsiteX7" fmla="*/ 1915089 w 7955280"/>
              <a:gd name="connsiteY7" fmla="*/ 6830784 h 6858000"/>
              <a:gd name="connsiteX8" fmla="*/ 0 w 7955280"/>
              <a:gd name="connsiteY8" fmla="*/ 3429000 h 6858000"/>
              <a:gd name="connsiteX9" fmla="*/ 1915089 w 7955280"/>
              <a:gd name="connsiteY9" fmla="*/ 2721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955280" h="6858000">
                <a:moveTo>
                  <a:pt x="1962423" y="0"/>
                </a:moveTo>
                <a:lnTo>
                  <a:pt x="5992858" y="0"/>
                </a:lnTo>
                <a:lnTo>
                  <a:pt x="6040191" y="27216"/>
                </a:lnTo>
                <a:cubicBezTo>
                  <a:pt x="7188332" y="724844"/>
                  <a:pt x="7955280" y="1987357"/>
                  <a:pt x="7955280" y="3429000"/>
                </a:cubicBezTo>
                <a:cubicBezTo>
                  <a:pt x="7955280" y="4870644"/>
                  <a:pt x="7188332" y="6133157"/>
                  <a:pt x="6040191" y="6830784"/>
                </a:cubicBezTo>
                <a:lnTo>
                  <a:pt x="5992858" y="6858000"/>
                </a:lnTo>
                <a:lnTo>
                  <a:pt x="1962423" y="6858000"/>
                </a:lnTo>
                <a:lnTo>
                  <a:pt x="1915089" y="6830784"/>
                </a:lnTo>
                <a:cubicBezTo>
                  <a:pt x="766948" y="6133157"/>
                  <a:pt x="0" y="4870644"/>
                  <a:pt x="0" y="3429000"/>
                </a:cubicBezTo>
                <a:cubicBezTo>
                  <a:pt x="0" y="1987357"/>
                  <a:pt x="766948" y="724844"/>
                  <a:pt x="1915089" y="2721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11262" y="2883876"/>
            <a:ext cx="14161476" cy="79482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10800">
                <a:solidFill>
                  <a:schemeClr val="bg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rPr>
              <a:t>Code!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5D50502-18FC-CB49-AFEF-71FA8EFFE7C7}"/>
              </a:ext>
            </a:extLst>
          </p:cNvPr>
          <p:cNvSpPr/>
          <p:nvPr/>
        </p:nvSpPr>
        <p:spPr>
          <a:xfrm>
            <a:off x="22698951" y="784775"/>
            <a:ext cx="905426" cy="905426"/>
          </a:xfrm>
          <a:prstGeom prst="ellipse">
            <a:avLst/>
          </a:prstGeom>
          <a:solidFill>
            <a:srgbClr val="44B8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en-US" dirty="0"/>
              <a:t>1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1025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6377D78-90A2-3349-8AAF-68B8A474B591}"/>
              </a:ext>
            </a:extLst>
          </p:cNvPr>
          <p:cNvSpPr/>
          <p:nvPr/>
        </p:nvSpPr>
        <p:spPr>
          <a:xfrm>
            <a:off x="11460479" y="539277"/>
            <a:ext cx="10110963" cy="121571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algn="l" rtl="0"/>
            <a:r>
              <a:rPr lang="en-NZ" altLang="ko-KR" sz="1600" b="0" dirty="0">
                <a:solidFill>
                  <a:srgbClr val="CC7832"/>
                </a:solidFill>
                <a:latin typeface="Menlo" panose="020B0609030804020204" pitchFamily="49" charset="0"/>
              </a:rPr>
              <a:t>using </a:t>
            </a:r>
            <a:r>
              <a:rPr lang="en-NZ" altLang="ko-KR" sz="1600" b="0" dirty="0" err="1">
                <a:solidFill>
                  <a:srgbClr val="A9B7C6"/>
                </a:solidFill>
                <a:latin typeface="Menlo" panose="020B0609030804020204" pitchFamily="49" charset="0"/>
              </a:rPr>
              <a:t>Redux.Models</a:t>
            </a:r>
            <a:r>
              <a:rPr lang="en-NZ" altLang="ko-KR" sz="1600" b="0" dirty="0">
                <a:solidFill>
                  <a:srgbClr val="CC7832"/>
                </a:solidFill>
                <a:latin typeface="Menlo" panose="020B0609030804020204" pitchFamily="49" charset="0"/>
              </a:rPr>
              <a:t>;</a:t>
            </a:r>
            <a:br>
              <a:rPr lang="en-NZ" altLang="ko-KR" sz="1600" b="0" dirty="0">
                <a:solidFill>
                  <a:srgbClr val="CC7832"/>
                </a:solidFill>
                <a:latin typeface="Menlo" panose="020B0609030804020204" pitchFamily="49" charset="0"/>
              </a:rPr>
            </a:br>
            <a:r>
              <a:rPr lang="en-NZ" altLang="ko-KR" sz="1600" b="0" dirty="0">
                <a:solidFill>
                  <a:srgbClr val="CC7832"/>
                </a:solidFill>
                <a:latin typeface="Menlo" panose="020B0609030804020204" pitchFamily="49" charset="0"/>
              </a:rPr>
              <a:t>using </a:t>
            </a:r>
            <a:r>
              <a:rPr lang="en-NZ" altLang="ko-KR" sz="1600" b="0" dirty="0" err="1">
                <a:solidFill>
                  <a:srgbClr val="A9B7C6"/>
                </a:solidFill>
                <a:latin typeface="Menlo" panose="020B0609030804020204" pitchFamily="49" charset="0"/>
              </a:rPr>
              <a:t>Xamarin.Forms</a:t>
            </a:r>
            <a:r>
              <a:rPr lang="en-NZ" altLang="ko-KR" sz="1600" b="0" dirty="0">
                <a:solidFill>
                  <a:srgbClr val="CC7832"/>
                </a:solidFill>
                <a:latin typeface="Menlo" panose="020B0609030804020204" pitchFamily="49" charset="0"/>
              </a:rPr>
              <a:t>;</a:t>
            </a:r>
            <a:br>
              <a:rPr lang="en-NZ" altLang="ko-KR" sz="1600" b="0" dirty="0">
                <a:solidFill>
                  <a:srgbClr val="CC7832"/>
                </a:solidFill>
                <a:latin typeface="Menlo" panose="020B0609030804020204" pitchFamily="49" charset="0"/>
              </a:rPr>
            </a:br>
            <a:br>
              <a:rPr lang="en-NZ" altLang="ko-KR" sz="1600" b="0" dirty="0">
                <a:solidFill>
                  <a:srgbClr val="CC7832"/>
                </a:solidFill>
                <a:latin typeface="Menlo" panose="020B0609030804020204" pitchFamily="49" charset="0"/>
              </a:rPr>
            </a:br>
            <a:r>
              <a:rPr lang="en-NZ" altLang="ko-KR" sz="1600" b="0" dirty="0">
                <a:solidFill>
                  <a:srgbClr val="CC7832"/>
                </a:solidFill>
                <a:latin typeface="Menlo" panose="020B0609030804020204" pitchFamily="49" charset="0"/>
              </a:rPr>
              <a:t>namespace </a:t>
            </a:r>
            <a:r>
              <a:rPr lang="en-NZ" altLang="ko-KR" sz="1600" b="0" dirty="0" err="1">
                <a:solidFill>
                  <a:srgbClr val="A9B7C6"/>
                </a:solidFill>
                <a:latin typeface="Menlo" panose="020B0609030804020204" pitchFamily="49" charset="0"/>
              </a:rPr>
              <a:t>Redux.ViewModels</a:t>
            </a:r>
            <a:br>
              <a:rPr lang="en-NZ" altLang="ko-KR" sz="1600" b="0" dirty="0">
                <a:solidFill>
                  <a:srgbClr val="A9B7C6"/>
                </a:solidFill>
                <a:latin typeface="Menlo" panose="020B0609030804020204" pitchFamily="49" charset="0"/>
              </a:rPr>
            </a:br>
            <a:r>
              <a:rPr lang="en-NZ" altLang="ko-KR" sz="1600" b="0" dirty="0">
                <a:solidFill>
                  <a:srgbClr val="A9B7C6"/>
                </a:solidFill>
                <a:latin typeface="Menlo" panose="020B0609030804020204" pitchFamily="49" charset="0"/>
              </a:rPr>
              <a:t>{</a:t>
            </a:r>
            <a:br>
              <a:rPr lang="en-NZ" altLang="ko-KR" sz="1600" b="0" dirty="0">
                <a:solidFill>
                  <a:srgbClr val="A9B7C6"/>
                </a:solidFill>
                <a:latin typeface="Menlo" panose="020B0609030804020204" pitchFamily="49" charset="0"/>
              </a:rPr>
            </a:br>
            <a:r>
              <a:rPr lang="en-NZ" altLang="ko-KR" sz="1600" b="0" dirty="0">
                <a:solidFill>
                  <a:srgbClr val="A9B7C6"/>
                </a:solidFill>
                <a:latin typeface="Menlo" panose="020B0609030804020204" pitchFamily="49" charset="0"/>
              </a:rPr>
              <a:t>    </a:t>
            </a:r>
            <a:r>
              <a:rPr lang="en-NZ" altLang="ko-KR" sz="1600" b="0" dirty="0">
                <a:solidFill>
                  <a:srgbClr val="CC7832"/>
                </a:solidFill>
                <a:latin typeface="Menlo" panose="020B0609030804020204" pitchFamily="49" charset="0"/>
              </a:rPr>
              <a:t>public class </a:t>
            </a:r>
            <a:r>
              <a:rPr lang="en-NZ" altLang="ko-KR" sz="1600" b="0" dirty="0" err="1">
                <a:solidFill>
                  <a:srgbClr val="A9B7C6"/>
                </a:solidFill>
                <a:latin typeface="Menlo" panose="020B0609030804020204" pitchFamily="49" charset="0"/>
              </a:rPr>
              <a:t>ItemViewModel</a:t>
            </a:r>
            <a:r>
              <a:rPr lang="en-NZ" altLang="ko-KR" sz="1600" b="0" dirty="0">
                <a:solidFill>
                  <a:srgbClr val="A9B7C6"/>
                </a:solidFill>
                <a:latin typeface="Menlo" panose="020B0609030804020204" pitchFamily="49" charset="0"/>
              </a:rPr>
              <a:t> : </a:t>
            </a:r>
            <a:r>
              <a:rPr lang="en-NZ" altLang="ko-KR" sz="1600" b="0" dirty="0" err="1">
                <a:solidFill>
                  <a:srgbClr val="A9B7C6"/>
                </a:solidFill>
                <a:latin typeface="Menlo" panose="020B0609030804020204" pitchFamily="49" charset="0"/>
              </a:rPr>
              <a:t>BaseViewModel</a:t>
            </a:r>
            <a:br>
              <a:rPr lang="en-NZ" altLang="ko-KR" sz="1600" b="0" dirty="0">
                <a:solidFill>
                  <a:srgbClr val="A9B7C6"/>
                </a:solidFill>
                <a:latin typeface="Menlo" panose="020B0609030804020204" pitchFamily="49" charset="0"/>
              </a:rPr>
            </a:br>
            <a:r>
              <a:rPr lang="en-NZ" altLang="ko-KR" sz="1600" b="0" dirty="0">
                <a:solidFill>
                  <a:srgbClr val="A9B7C6"/>
                </a:solidFill>
                <a:latin typeface="Menlo" panose="020B0609030804020204" pitchFamily="49" charset="0"/>
              </a:rPr>
              <a:t>    {</a:t>
            </a:r>
            <a:br>
              <a:rPr lang="en-NZ" altLang="ko-KR" sz="1600" b="0" dirty="0">
                <a:solidFill>
                  <a:srgbClr val="A9B7C6"/>
                </a:solidFill>
                <a:latin typeface="Menlo" panose="020B0609030804020204" pitchFamily="49" charset="0"/>
              </a:rPr>
            </a:br>
            <a:r>
              <a:rPr lang="en-NZ" altLang="ko-KR" sz="1600" b="0" dirty="0">
                <a:solidFill>
                  <a:srgbClr val="A9B7C6"/>
                </a:solidFill>
                <a:latin typeface="Menlo" panose="020B0609030804020204" pitchFamily="49" charset="0"/>
              </a:rPr>
              <a:t>        </a:t>
            </a:r>
            <a:r>
              <a:rPr lang="en-NZ" altLang="ko-KR" sz="1600" b="0" dirty="0">
                <a:solidFill>
                  <a:srgbClr val="CC7832"/>
                </a:solidFill>
                <a:latin typeface="Menlo" panose="020B0609030804020204" pitchFamily="49" charset="0"/>
              </a:rPr>
              <a:t>private </a:t>
            </a:r>
            <a:r>
              <a:rPr lang="en-NZ" altLang="ko-KR" sz="1600" b="0" dirty="0" err="1">
                <a:solidFill>
                  <a:srgbClr val="CC7832"/>
                </a:solidFill>
                <a:latin typeface="Menlo" panose="020B0609030804020204" pitchFamily="49" charset="0"/>
              </a:rPr>
              <a:t>readonly</a:t>
            </a:r>
            <a:r>
              <a:rPr lang="en-NZ" altLang="ko-KR" sz="1600" b="0" dirty="0">
                <a:solidFill>
                  <a:srgbClr val="CC7832"/>
                </a:solidFill>
                <a:latin typeface="Menlo" panose="020B0609030804020204" pitchFamily="49" charset="0"/>
              </a:rPr>
              <a:t> </a:t>
            </a:r>
            <a:r>
              <a:rPr lang="en-NZ" altLang="ko-KR" sz="1600" b="0" dirty="0">
                <a:solidFill>
                  <a:srgbClr val="A9B7C6"/>
                </a:solidFill>
                <a:latin typeface="Menlo" panose="020B0609030804020204" pitchFamily="49" charset="0"/>
              </a:rPr>
              <a:t>Item </a:t>
            </a:r>
            <a:r>
              <a:rPr lang="en-NZ" altLang="ko-KR" sz="1600" b="0" dirty="0">
                <a:solidFill>
                  <a:srgbClr val="9876AA"/>
                </a:solidFill>
                <a:latin typeface="Menlo" panose="020B0609030804020204" pitchFamily="49" charset="0"/>
              </a:rPr>
              <a:t>_item</a:t>
            </a:r>
            <a:r>
              <a:rPr lang="en-NZ" altLang="ko-KR" sz="1600" b="0" dirty="0">
                <a:solidFill>
                  <a:srgbClr val="CC7832"/>
                </a:solidFill>
                <a:latin typeface="Menlo" panose="020B0609030804020204" pitchFamily="49" charset="0"/>
              </a:rPr>
              <a:t>;</a:t>
            </a:r>
            <a:br>
              <a:rPr lang="en-NZ" altLang="ko-KR" sz="1600" b="0" dirty="0">
                <a:solidFill>
                  <a:srgbClr val="CC7832"/>
                </a:solidFill>
                <a:latin typeface="Menlo" panose="020B0609030804020204" pitchFamily="49" charset="0"/>
              </a:rPr>
            </a:br>
            <a:r>
              <a:rPr lang="en-NZ" altLang="ko-KR" sz="1600" b="0" dirty="0">
                <a:solidFill>
                  <a:srgbClr val="CC7832"/>
                </a:solidFill>
                <a:latin typeface="Menlo" panose="020B0609030804020204" pitchFamily="49" charset="0"/>
              </a:rPr>
              <a:t>        private </a:t>
            </a:r>
            <a:r>
              <a:rPr lang="en-NZ" altLang="ko-KR" sz="1600" b="0" dirty="0" err="1">
                <a:solidFill>
                  <a:srgbClr val="CC7832"/>
                </a:solidFill>
                <a:latin typeface="Menlo" panose="020B0609030804020204" pitchFamily="49" charset="0"/>
              </a:rPr>
              <a:t>readonly</a:t>
            </a:r>
            <a:r>
              <a:rPr lang="en-NZ" altLang="ko-KR" sz="1600" b="0" dirty="0">
                <a:solidFill>
                  <a:srgbClr val="CC7832"/>
                </a:solidFill>
                <a:latin typeface="Menlo" panose="020B0609030804020204" pitchFamily="49" charset="0"/>
              </a:rPr>
              <a:t> </a:t>
            </a:r>
            <a:r>
              <a:rPr lang="en-NZ" altLang="ko-KR" sz="1600" b="0" dirty="0" err="1">
                <a:solidFill>
                  <a:srgbClr val="A9B7C6"/>
                </a:solidFill>
                <a:latin typeface="Menlo" panose="020B0609030804020204" pitchFamily="49" charset="0"/>
              </a:rPr>
              <a:t>ItemsViewModel</a:t>
            </a:r>
            <a:r>
              <a:rPr lang="en-NZ" altLang="ko-KR" sz="1600" b="0" dirty="0">
                <a:solidFill>
                  <a:srgbClr val="A9B7C6"/>
                </a:solidFill>
                <a:latin typeface="Menlo" panose="020B0609030804020204" pitchFamily="49" charset="0"/>
              </a:rPr>
              <a:t> </a:t>
            </a:r>
            <a:r>
              <a:rPr lang="en-NZ" altLang="ko-KR" sz="1600" b="0" dirty="0">
                <a:solidFill>
                  <a:srgbClr val="9876AA"/>
                </a:solidFill>
                <a:latin typeface="Menlo" panose="020B0609030804020204" pitchFamily="49" charset="0"/>
              </a:rPr>
              <a:t>_</a:t>
            </a:r>
            <a:r>
              <a:rPr lang="en-NZ" altLang="ko-KR" sz="1600" b="0" dirty="0" err="1">
                <a:solidFill>
                  <a:srgbClr val="9876AA"/>
                </a:solidFill>
                <a:latin typeface="Menlo" panose="020B0609030804020204" pitchFamily="49" charset="0"/>
              </a:rPr>
              <a:t>itemsViewModel</a:t>
            </a:r>
            <a:r>
              <a:rPr lang="en-NZ" altLang="ko-KR" sz="1600" b="0" dirty="0">
                <a:solidFill>
                  <a:srgbClr val="CC7832"/>
                </a:solidFill>
                <a:latin typeface="Menlo" panose="020B0609030804020204" pitchFamily="49" charset="0"/>
              </a:rPr>
              <a:t>;</a:t>
            </a:r>
            <a:br>
              <a:rPr lang="en-NZ" altLang="ko-KR" sz="1600" b="0" dirty="0">
                <a:solidFill>
                  <a:srgbClr val="CC7832"/>
                </a:solidFill>
                <a:latin typeface="Menlo" panose="020B0609030804020204" pitchFamily="49" charset="0"/>
              </a:rPr>
            </a:br>
            <a:br>
              <a:rPr lang="en-NZ" altLang="ko-KR" sz="1600" b="0" dirty="0">
                <a:solidFill>
                  <a:srgbClr val="CC7832"/>
                </a:solidFill>
                <a:latin typeface="Menlo" panose="020B0609030804020204" pitchFamily="49" charset="0"/>
              </a:rPr>
            </a:br>
            <a:r>
              <a:rPr lang="en-NZ" altLang="ko-KR" sz="1600" b="0" dirty="0">
                <a:solidFill>
                  <a:srgbClr val="CC7832"/>
                </a:solidFill>
                <a:latin typeface="Menlo" panose="020B0609030804020204" pitchFamily="49" charset="0"/>
              </a:rPr>
              <a:t>        public </a:t>
            </a:r>
            <a:r>
              <a:rPr lang="en-NZ" altLang="ko-KR" sz="1600" b="0" dirty="0" err="1">
                <a:solidFill>
                  <a:srgbClr val="A9B7C6"/>
                </a:solidFill>
                <a:latin typeface="Menlo" panose="020B0609030804020204" pitchFamily="49" charset="0"/>
              </a:rPr>
              <a:t>ItemViewModel</a:t>
            </a:r>
            <a:r>
              <a:rPr lang="en-NZ" altLang="ko-KR" sz="1600" b="0" dirty="0">
                <a:solidFill>
                  <a:srgbClr val="A9B7C6"/>
                </a:solidFill>
                <a:latin typeface="Menlo" panose="020B0609030804020204" pitchFamily="49" charset="0"/>
              </a:rPr>
              <a:t>(Item item</a:t>
            </a:r>
            <a:r>
              <a:rPr lang="en-NZ" altLang="ko-KR" sz="1600" b="0" dirty="0">
                <a:solidFill>
                  <a:srgbClr val="CC7832"/>
                </a:solidFill>
                <a:latin typeface="Menlo" panose="020B0609030804020204" pitchFamily="49" charset="0"/>
              </a:rPr>
              <a:t>, </a:t>
            </a:r>
            <a:r>
              <a:rPr lang="en-NZ" altLang="ko-KR" sz="1600" b="0" dirty="0" err="1">
                <a:solidFill>
                  <a:srgbClr val="A9B7C6"/>
                </a:solidFill>
                <a:latin typeface="Menlo" panose="020B0609030804020204" pitchFamily="49" charset="0"/>
              </a:rPr>
              <a:t>ItemsViewModel</a:t>
            </a:r>
            <a:r>
              <a:rPr lang="en-NZ" altLang="ko-KR" sz="1600" b="0" dirty="0">
                <a:solidFill>
                  <a:srgbClr val="A9B7C6"/>
                </a:solidFill>
                <a:latin typeface="Menlo" panose="020B0609030804020204" pitchFamily="49" charset="0"/>
              </a:rPr>
              <a:t> </a:t>
            </a:r>
            <a:r>
              <a:rPr lang="en-NZ" altLang="ko-KR" sz="1600" b="0" dirty="0" err="1">
                <a:solidFill>
                  <a:srgbClr val="A9B7C6"/>
                </a:solidFill>
                <a:latin typeface="Menlo" panose="020B0609030804020204" pitchFamily="49" charset="0"/>
              </a:rPr>
              <a:t>itemsViewModel</a:t>
            </a:r>
            <a:r>
              <a:rPr lang="en-NZ" altLang="ko-KR" sz="1600" b="0" dirty="0">
                <a:solidFill>
                  <a:srgbClr val="A9B7C6"/>
                </a:solidFill>
                <a:latin typeface="Menlo" panose="020B0609030804020204" pitchFamily="49" charset="0"/>
              </a:rPr>
              <a:t>)</a:t>
            </a:r>
            <a:br>
              <a:rPr lang="en-NZ" altLang="ko-KR" sz="1600" b="0" dirty="0">
                <a:solidFill>
                  <a:srgbClr val="A9B7C6"/>
                </a:solidFill>
                <a:latin typeface="Menlo" panose="020B0609030804020204" pitchFamily="49" charset="0"/>
              </a:rPr>
            </a:br>
            <a:r>
              <a:rPr lang="en-NZ" altLang="ko-KR" sz="1600" b="0" dirty="0">
                <a:solidFill>
                  <a:srgbClr val="A9B7C6"/>
                </a:solidFill>
                <a:latin typeface="Menlo" panose="020B0609030804020204" pitchFamily="49" charset="0"/>
              </a:rPr>
              <a:t>        {</a:t>
            </a:r>
            <a:br>
              <a:rPr lang="en-NZ" altLang="ko-KR" sz="1600" b="0" dirty="0">
                <a:solidFill>
                  <a:srgbClr val="A9B7C6"/>
                </a:solidFill>
                <a:latin typeface="Menlo" panose="020B0609030804020204" pitchFamily="49" charset="0"/>
              </a:rPr>
            </a:br>
            <a:r>
              <a:rPr lang="en-NZ" altLang="ko-KR" sz="1600" b="0" dirty="0">
                <a:solidFill>
                  <a:srgbClr val="A9B7C6"/>
                </a:solidFill>
                <a:latin typeface="Menlo" panose="020B0609030804020204" pitchFamily="49" charset="0"/>
              </a:rPr>
              <a:t>            </a:t>
            </a:r>
            <a:r>
              <a:rPr lang="en-NZ" altLang="ko-KR" sz="1600" b="0" dirty="0">
                <a:solidFill>
                  <a:srgbClr val="9876AA"/>
                </a:solidFill>
                <a:latin typeface="Menlo" panose="020B0609030804020204" pitchFamily="49" charset="0"/>
              </a:rPr>
              <a:t>_item </a:t>
            </a:r>
            <a:r>
              <a:rPr lang="en-NZ" altLang="ko-KR" sz="1600" b="0" dirty="0">
                <a:solidFill>
                  <a:srgbClr val="A9B7C6"/>
                </a:solidFill>
                <a:latin typeface="Menlo" panose="020B0609030804020204" pitchFamily="49" charset="0"/>
              </a:rPr>
              <a:t>= item</a:t>
            </a:r>
            <a:r>
              <a:rPr lang="en-NZ" altLang="ko-KR" sz="1600" b="0" dirty="0">
                <a:solidFill>
                  <a:srgbClr val="CC7832"/>
                </a:solidFill>
                <a:latin typeface="Menlo" panose="020B0609030804020204" pitchFamily="49" charset="0"/>
              </a:rPr>
              <a:t>;</a:t>
            </a:r>
            <a:br>
              <a:rPr lang="en-NZ" altLang="ko-KR" sz="1600" b="0" dirty="0">
                <a:solidFill>
                  <a:srgbClr val="CC7832"/>
                </a:solidFill>
                <a:latin typeface="Menlo" panose="020B0609030804020204" pitchFamily="49" charset="0"/>
              </a:rPr>
            </a:br>
            <a:r>
              <a:rPr lang="en-NZ" altLang="ko-KR" sz="1600" b="0" dirty="0">
                <a:solidFill>
                  <a:srgbClr val="CC7832"/>
                </a:solidFill>
                <a:latin typeface="Menlo" panose="020B0609030804020204" pitchFamily="49" charset="0"/>
              </a:rPr>
              <a:t>            </a:t>
            </a:r>
            <a:r>
              <a:rPr lang="en-NZ" altLang="ko-KR" sz="1600" b="0" dirty="0">
                <a:solidFill>
                  <a:srgbClr val="9876AA"/>
                </a:solidFill>
                <a:latin typeface="Menlo" panose="020B0609030804020204" pitchFamily="49" charset="0"/>
              </a:rPr>
              <a:t>_</a:t>
            </a:r>
            <a:r>
              <a:rPr lang="en-NZ" altLang="ko-KR" sz="1600" b="0" dirty="0" err="1">
                <a:solidFill>
                  <a:srgbClr val="9876AA"/>
                </a:solidFill>
                <a:latin typeface="Menlo" panose="020B0609030804020204" pitchFamily="49" charset="0"/>
              </a:rPr>
              <a:t>itemsViewModel</a:t>
            </a:r>
            <a:r>
              <a:rPr lang="en-NZ" altLang="ko-KR" sz="1600" b="0" dirty="0">
                <a:solidFill>
                  <a:srgbClr val="9876AA"/>
                </a:solidFill>
                <a:latin typeface="Menlo" panose="020B0609030804020204" pitchFamily="49" charset="0"/>
              </a:rPr>
              <a:t> </a:t>
            </a:r>
            <a:r>
              <a:rPr lang="en-NZ" altLang="ko-KR" sz="1600" b="0" dirty="0">
                <a:solidFill>
                  <a:srgbClr val="A9B7C6"/>
                </a:solidFill>
                <a:latin typeface="Menlo" panose="020B0609030804020204" pitchFamily="49" charset="0"/>
              </a:rPr>
              <a:t>= </a:t>
            </a:r>
            <a:r>
              <a:rPr lang="en-NZ" altLang="ko-KR" sz="1600" b="0" dirty="0" err="1">
                <a:solidFill>
                  <a:srgbClr val="A9B7C6"/>
                </a:solidFill>
                <a:latin typeface="Menlo" panose="020B0609030804020204" pitchFamily="49" charset="0"/>
              </a:rPr>
              <a:t>itemsViewModel</a:t>
            </a:r>
            <a:r>
              <a:rPr lang="en-NZ" altLang="ko-KR" sz="1600" b="0" dirty="0">
                <a:solidFill>
                  <a:srgbClr val="CC7832"/>
                </a:solidFill>
                <a:latin typeface="Menlo" panose="020B0609030804020204" pitchFamily="49" charset="0"/>
              </a:rPr>
              <a:t>;</a:t>
            </a:r>
            <a:br>
              <a:rPr lang="en-NZ" altLang="ko-KR" sz="1600" b="0" dirty="0">
                <a:solidFill>
                  <a:srgbClr val="CC7832"/>
                </a:solidFill>
                <a:latin typeface="Menlo" panose="020B0609030804020204" pitchFamily="49" charset="0"/>
              </a:rPr>
            </a:br>
            <a:r>
              <a:rPr lang="en-NZ" altLang="ko-KR" sz="1600" b="0" dirty="0">
                <a:solidFill>
                  <a:srgbClr val="CC7832"/>
                </a:solidFill>
                <a:latin typeface="Menlo" panose="020B0609030804020204" pitchFamily="49" charset="0"/>
              </a:rPr>
              <a:t>        </a:t>
            </a:r>
            <a:r>
              <a:rPr lang="en-NZ" altLang="ko-KR" sz="1600" b="0" dirty="0">
                <a:solidFill>
                  <a:srgbClr val="A9B7C6"/>
                </a:solidFill>
                <a:latin typeface="Menlo" panose="020B0609030804020204" pitchFamily="49" charset="0"/>
              </a:rPr>
              <a:t>}</a:t>
            </a:r>
            <a:br>
              <a:rPr lang="en-NZ" altLang="ko-KR" sz="1600" b="0" dirty="0">
                <a:solidFill>
                  <a:srgbClr val="A9B7C6"/>
                </a:solidFill>
                <a:latin typeface="Menlo" panose="020B0609030804020204" pitchFamily="49" charset="0"/>
              </a:rPr>
            </a:br>
            <a:br>
              <a:rPr lang="en-NZ" altLang="ko-KR" sz="1600" b="0" dirty="0">
                <a:solidFill>
                  <a:srgbClr val="A9B7C6"/>
                </a:solidFill>
                <a:latin typeface="Menlo" panose="020B0609030804020204" pitchFamily="49" charset="0"/>
              </a:rPr>
            </a:br>
            <a:r>
              <a:rPr lang="en-NZ" altLang="ko-KR" sz="1600" b="0" dirty="0">
                <a:solidFill>
                  <a:srgbClr val="A9B7C6"/>
                </a:solidFill>
                <a:latin typeface="Menlo" panose="020B0609030804020204" pitchFamily="49" charset="0"/>
              </a:rPr>
              <a:t>        </a:t>
            </a:r>
            <a:r>
              <a:rPr lang="en-NZ" altLang="ko-KR" sz="1600" b="0" dirty="0">
                <a:solidFill>
                  <a:srgbClr val="CC7832"/>
                </a:solidFill>
                <a:latin typeface="Menlo" panose="020B0609030804020204" pitchFamily="49" charset="0"/>
              </a:rPr>
              <a:t>public string </a:t>
            </a:r>
            <a:r>
              <a:rPr lang="en-NZ" altLang="ko-KR" sz="1600" b="0" dirty="0">
                <a:solidFill>
                  <a:srgbClr val="808080"/>
                </a:solidFill>
                <a:latin typeface="Menlo" panose="020B0609030804020204" pitchFamily="49" charset="0"/>
              </a:rPr>
              <a:t>Text </a:t>
            </a:r>
            <a:r>
              <a:rPr lang="en-NZ" altLang="ko-KR" sz="1600" b="0" dirty="0">
                <a:solidFill>
                  <a:srgbClr val="A9B7C6"/>
                </a:solidFill>
                <a:latin typeface="Menlo" panose="020B0609030804020204" pitchFamily="49" charset="0"/>
              </a:rPr>
              <a:t>=&gt; </a:t>
            </a:r>
            <a:r>
              <a:rPr lang="en-NZ" altLang="ko-KR" sz="1600" b="0" dirty="0">
                <a:solidFill>
                  <a:srgbClr val="9876AA"/>
                </a:solidFill>
                <a:latin typeface="Menlo" panose="020B0609030804020204" pitchFamily="49" charset="0"/>
              </a:rPr>
              <a:t>_</a:t>
            </a:r>
            <a:r>
              <a:rPr lang="en-NZ" altLang="ko-KR" sz="1600" b="0" dirty="0" err="1">
                <a:solidFill>
                  <a:srgbClr val="9876AA"/>
                </a:solidFill>
                <a:latin typeface="Menlo" panose="020B0609030804020204" pitchFamily="49" charset="0"/>
              </a:rPr>
              <a:t>item</a:t>
            </a:r>
            <a:r>
              <a:rPr lang="en-NZ" altLang="ko-KR" sz="1600" b="0" dirty="0" err="1">
                <a:solidFill>
                  <a:srgbClr val="A9B7C6"/>
                </a:solidFill>
                <a:latin typeface="Menlo" panose="020B0609030804020204" pitchFamily="49" charset="0"/>
              </a:rPr>
              <a:t>.</a:t>
            </a:r>
            <a:r>
              <a:rPr lang="en-NZ" altLang="ko-KR" sz="1600" b="0" dirty="0" err="1">
                <a:solidFill>
                  <a:srgbClr val="9876AA"/>
                </a:solidFill>
                <a:latin typeface="Menlo" panose="020B0609030804020204" pitchFamily="49" charset="0"/>
              </a:rPr>
              <a:t>Text</a:t>
            </a:r>
            <a:r>
              <a:rPr lang="en-NZ" altLang="ko-KR" sz="1600" b="0" dirty="0">
                <a:solidFill>
                  <a:srgbClr val="CC7832"/>
                </a:solidFill>
                <a:latin typeface="Menlo" panose="020B0609030804020204" pitchFamily="49" charset="0"/>
              </a:rPr>
              <a:t>;</a:t>
            </a:r>
            <a:br>
              <a:rPr lang="en-NZ" altLang="ko-KR" sz="1600" b="0" dirty="0">
                <a:solidFill>
                  <a:srgbClr val="CC7832"/>
                </a:solidFill>
                <a:latin typeface="Menlo" panose="020B0609030804020204" pitchFamily="49" charset="0"/>
              </a:rPr>
            </a:br>
            <a:br>
              <a:rPr lang="en-NZ" altLang="ko-KR" sz="1600" b="0" dirty="0">
                <a:solidFill>
                  <a:srgbClr val="CC7832"/>
                </a:solidFill>
                <a:latin typeface="Menlo" panose="020B0609030804020204" pitchFamily="49" charset="0"/>
              </a:rPr>
            </a:br>
            <a:r>
              <a:rPr lang="en-NZ" altLang="ko-KR" sz="1600" b="0" dirty="0">
                <a:solidFill>
                  <a:srgbClr val="CC7832"/>
                </a:solidFill>
                <a:latin typeface="Menlo" panose="020B0609030804020204" pitchFamily="49" charset="0"/>
              </a:rPr>
              <a:t>        public int </a:t>
            </a:r>
            <a:r>
              <a:rPr lang="en-NZ" altLang="ko-KR" sz="1600" b="0" dirty="0">
                <a:solidFill>
                  <a:srgbClr val="808080"/>
                </a:solidFill>
                <a:latin typeface="Menlo" panose="020B0609030804020204" pitchFamily="49" charset="0"/>
              </a:rPr>
              <a:t>Quantity</a:t>
            </a:r>
            <a:br>
              <a:rPr lang="en-NZ" altLang="ko-KR" sz="1600" b="0" dirty="0">
                <a:solidFill>
                  <a:srgbClr val="808080"/>
                </a:solidFill>
                <a:latin typeface="Menlo" panose="020B0609030804020204" pitchFamily="49" charset="0"/>
              </a:rPr>
            </a:br>
            <a:r>
              <a:rPr lang="en-NZ" altLang="ko-KR" sz="1600" b="0" dirty="0">
                <a:solidFill>
                  <a:srgbClr val="808080"/>
                </a:solidFill>
                <a:latin typeface="Menlo" panose="020B0609030804020204" pitchFamily="49" charset="0"/>
              </a:rPr>
              <a:t>        </a:t>
            </a:r>
            <a:r>
              <a:rPr lang="en-NZ" altLang="ko-KR" sz="1600" b="0" dirty="0">
                <a:solidFill>
                  <a:srgbClr val="A9B7C6"/>
                </a:solidFill>
                <a:latin typeface="Menlo" panose="020B0609030804020204" pitchFamily="49" charset="0"/>
              </a:rPr>
              <a:t>{</a:t>
            </a:r>
            <a:br>
              <a:rPr lang="en-NZ" altLang="ko-KR" sz="1600" b="0" dirty="0">
                <a:solidFill>
                  <a:srgbClr val="A9B7C6"/>
                </a:solidFill>
                <a:latin typeface="Menlo" panose="020B0609030804020204" pitchFamily="49" charset="0"/>
              </a:rPr>
            </a:br>
            <a:r>
              <a:rPr lang="en-NZ" altLang="ko-KR" sz="1600" b="0" dirty="0">
                <a:solidFill>
                  <a:srgbClr val="A9B7C6"/>
                </a:solidFill>
                <a:latin typeface="Menlo" panose="020B0609030804020204" pitchFamily="49" charset="0"/>
              </a:rPr>
              <a:t>            </a:t>
            </a:r>
            <a:r>
              <a:rPr lang="en-NZ" altLang="ko-KR" sz="1600" b="0" dirty="0">
                <a:solidFill>
                  <a:srgbClr val="FFC66D"/>
                </a:solidFill>
                <a:latin typeface="Menlo" panose="020B0609030804020204" pitchFamily="49" charset="0"/>
              </a:rPr>
              <a:t>get </a:t>
            </a:r>
            <a:r>
              <a:rPr lang="en-NZ" altLang="ko-KR" sz="1600" b="0" dirty="0">
                <a:solidFill>
                  <a:srgbClr val="A9B7C6"/>
                </a:solidFill>
                <a:latin typeface="Menlo" panose="020B0609030804020204" pitchFamily="49" charset="0"/>
              </a:rPr>
              <a:t>=&gt; </a:t>
            </a:r>
            <a:r>
              <a:rPr lang="en-NZ" altLang="ko-KR" sz="1600" b="0" dirty="0">
                <a:solidFill>
                  <a:srgbClr val="9876AA"/>
                </a:solidFill>
                <a:latin typeface="Menlo" panose="020B0609030804020204" pitchFamily="49" charset="0"/>
              </a:rPr>
              <a:t>_</a:t>
            </a:r>
            <a:r>
              <a:rPr lang="en-NZ" altLang="ko-KR" sz="1600" b="0" dirty="0" err="1">
                <a:solidFill>
                  <a:srgbClr val="9876AA"/>
                </a:solidFill>
                <a:latin typeface="Menlo" panose="020B0609030804020204" pitchFamily="49" charset="0"/>
              </a:rPr>
              <a:t>item</a:t>
            </a:r>
            <a:r>
              <a:rPr lang="en-NZ" altLang="ko-KR" sz="1600" b="0" dirty="0" err="1">
                <a:solidFill>
                  <a:srgbClr val="A9B7C6"/>
                </a:solidFill>
                <a:latin typeface="Menlo" panose="020B0609030804020204" pitchFamily="49" charset="0"/>
              </a:rPr>
              <a:t>.</a:t>
            </a:r>
            <a:r>
              <a:rPr lang="en-NZ" altLang="ko-KR" sz="1600" b="0" dirty="0" err="1">
                <a:solidFill>
                  <a:srgbClr val="9876AA"/>
                </a:solidFill>
                <a:latin typeface="Menlo" panose="020B0609030804020204" pitchFamily="49" charset="0"/>
              </a:rPr>
              <a:t>Quantity</a:t>
            </a:r>
            <a:r>
              <a:rPr lang="en-NZ" altLang="ko-KR" sz="1600" b="0" dirty="0">
                <a:solidFill>
                  <a:srgbClr val="CC7832"/>
                </a:solidFill>
                <a:latin typeface="Menlo" panose="020B0609030804020204" pitchFamily="49" charset="0"/>
              </a:rPr>
              <a:t>;</a:t>
            </a:r>
            <a:br>
              <a:rPr lang="en-NZ" altLang="ko-KR" sz="1600" b="0" dirty="0">
                <a:solidFill>
                  <a:srgbClr val="CC7832"/>
                </a:solidFill>
                <a:latin typeface="Menlo" panose="020B0609030804020204" pitchFamily="49" charset="0"/>
              </a:rPr>
            </a:br>
            <a:r>
              <a:rPr lang="en-NZ" altLang="ko-KR" sz="1600" b="0" dirty="0">
                <a:solidFill>
                  <a:srgbClr val="CC7832"/>
                </a:solidFill>
                <a:latin typeface="Menlo" panose="020B0609030804020204" pitchFamily="49" charset="0"/>
              </a:rPr>
              <a:t>            </a:t>
            </a:r>
            <a:r>
              <a:rPr lang="en-NZ" altLang="ko-KR" sz="1600" b="0" dirty="0">
                <a:solidFill>
                  <a:srgbClr val="FFC66D"/>
                </a:solidFill>
                <a:latin typeface="Menlo" panose="020B0609030804020204" pitchFamily="49" charset="0"/>
              </a:rPr>
              <a:t>set</a:t>
            </a:r>
            <a:br>
              <a:rPr lang="en-NZ" altLang="ko-KR" sz="1600" b="0" dirty="0">
                <a:solidFill>
                  <a:srgbClr val="FFC66D"/>
                </a:solidFill>
                <a:latin typeface="Menlo" panose="020B0609030804020204" pitchFamily="49" charset="0"/>
              </a:rPr>
            </a:br>
            <a:r>
              <a:rPr lang="en-NZ" altLang="ko-KR" sz="1600" b="0" dirty="0">
                <a:solidFill>
                  <a:srgbClr val="FFC66D"/>
                </a:solidFill>
                <a:latin typeface="Menlo" panose="020B0609030804020204" pitchFamily="49" charset="0"/>
              </a:rPr>
              <a:t>            </a:t>
            </a:r>
            <a:r>
              <a:rPr lang="en-NZ" altLang="ko-KR" sz="1600" b="0" dirty="0">
                <a:solidFill>
                  <a:srgbClr val="A9B7C6"/>
                </a:solidFill>
                <a:latin typeface="Menlo" panose="020B0609030804020204" pitchFamily="49" charset="0"/>
              </a:rPr>
              <a:t>{</a:t>
            </a:r>
            <a:br>
              <a:rPr lang="en-NZ" altLang="ko-KR" sz="1600" b="0" dirty="0">
                <a:solidFill>
                  <a:srgbClr val="A9B7C6"/>
                </a:solidFill>
                <a:latin typeface="Menlo" panose="020B0609030804020204" pitchFamily="49" charset="0"/>
              </a:rPr>
            </a:br>
            <a:r>
              <a:rPr lang="en-NZ" altLang="ko-KR" sz="1600" b="0" dirty="0">
                <a:solidFill>
                  <a:srgbClr val="A9B7C6"/>
                </a:solidFill>
                <a:latin typeface="Menlo" panose="020B0609030804020204" pitchFamily="49" charset="0"/>
              </a:rPr>
              <a:t>                </a:t>
            </a:r>
            <a:r>
              <a:rPr lang="en-NZ" altLang="ko-KR" sz="1600" b="0" dirty="0">
                <a:solidFill>
                  <a:srgbClr val="9876AA"/>
                </a:solidFill>
                <a:latin typeface="Menlo" panose="020B0609030804020204" pitchFamily="49" charset="0"/>
              </a:rPr>
              <a:t>_</a:t>
            </a:r>
            <a:r>
              <a:rPr lang="en-NZ" altLang="ko-KR" sz="1600" b="0" dirty="0" err="1">
                <a:solidFill>
                  <a:srgbClr val="9876AA"/>
                </a:solidFill>
                <a:latin typeface="Menlo" panose="020B0609030804020204" pitchFamily="49" charset="0"/>
              </a:rPr>
              <a:t>item</a:t>
            </a:r>
            <a:r>
              <a:rPr lang="en-NZ" altLang="ko-KR" sz="1600" b="0" dirty="0" err="1">
                <a:solidFill>
                  <a:srgbClr val="A9B7C6"/>
                </a:solidFill>
                <a:latin typeface="Menlo" panose="020B0609030804020204" pitchFamily="49" charset="0"/>
              </a:rPr>
              <a:t>.</a:t>
            </a:r>
            <a:r>
              <a:rPr lang="en-NZ" altLang="ko-KR" sz="1600" b="0" dirty="0" err="1">
                <a:solidFill>
                  <a:srgbClr val="9876AA"/>
                </a:solidFill>
                <a:latin typeface="Menlo" panose="020B0609030804020204" pitchFamily="49" charset="0"/>
              </a:rPr>
              <a:t>Quantity</a:t>
            </a:r>
            <a:r>
              <a:rPr lang="en-NZ" altLang="ko-KR" sz="1600" b="0" dirty="0">
                <a:solidFill>
                  <a:srgbClr val="9876AA"/>
                </a:solidFill>
                <a:latin typeface="Menlo" panose="020B0609030804020204" pitchFamily="49" charset="0"/>
              </a:rPr>
              <a:t> </a:t>
            </a:r>
            <a:r>
              <a:rPr lang="en-NZ" altLang="ko-KR" sz="1600" b="0" dirty="0">
                <a:solidFill>
                  <a:srgbClr val="A9B7C6"/>
                </a:solidFill>
                <a:latin typeface="Menlo" panose="020B0609030804020204" pitchFamily="49" charset="0"/>
              </a:rPr>
              <a:t>= </a:t>
            </a:r>
            <a:r>
              <a:rPr lang="en-NZ" altLang="ko-KR" sz="1600" b="0" dirty="0">
                <a:solidFill>
                  <a:srgbClr val="CC7832"/>
                </a:solidFill>
                <a:latin typeface="Menlo" panose="020B0609030804020204" pitchFamily="49" charset="0"/>
              </a:rPr>
              <a:t>value;</a:t>
            </a:r>
            <a:br>
              <a:rPr lang="en-NZ" altLang="ko-KR" sz="1600" b="0" dirty="0">
                <a:solidFill>
                  <a:srgbClr val="CC7832"/>
                </a:solidFill>
                <a:latin typeface="Menlo" panose="020B0609030804020204" pitchFamily="49" charset="0"/>
              </a:rPr>
            </a:br>
            <a:r>
              <a:rPr lang="en-NZ" altLang="ko-KR" sz="1600" b="0" dirty="0">
                <a:solidFill>
                  <a:srgbClr val="CC7832"/>
                </a:solidFill>
                <a:latin typeface="Menlo" panose="020B0609030804020204" pitchFamily="49" charset="0"/>
              </a:rPr>
              <a:t>                </a:t>
            </a:r>
            <a:r>
              <a:rPr lang="en-NZ" altLang="ko-KR" sz="1600" b="0" dirty="0">
                <a:solidFill>
                  <a:srgbClr val="9876AA"/>
                </a:solidFill>
                <a:latin typeface="Menlo" panose="020B0609030804020204" pitchFamily="49" charset="0"/>
              </a:rPr>
              <a:t>_</a:t>
            </a:r>
            <a:r>
              <a:rPr lang="en-NZ" altLang="ko-KR" sz="1600" b="0" dirty="0" err="1">
                <a:solidFill>
                  <a:srgbClr val="9876AA"/>
                </a:solidFill>
                <a:latin typeface="Menlo" panose="020B0609030804020204" pitchFamily="49" charset="0"/>
              </a:rPr>
              <a:t>itemsViewModel</a:t>
            </a:r>
            <a:r>
              <a:rPr lang="en-NZ" altLang="ko-KR" sz="1600" b="0" dirty="0" err="1">
                <a:solidFill>
                  <a:srgbClr val="A9B7C6"/>
                </a:solidFill>
                <a:latin typeface="Menlo" panose="020B0609030804020204" pitchFamily="49" charset="0"/>
              </a:rPr>
              <a:t>.</a:t>
            </a:r>
            <a:r>
              <a:rPr lang="en-NZ" altLang="ko-KR" sz="1600" b="0" dirty="0" err="1">
                <a:solidFill>
                  <a:srgbClr val="FFC66D"/>
                </a:solidFill>
                <a:latin typeface="Menlo" panose="020B0609030804020204" pitchFamily="49" charset="0"/>
              </a:rPr>
              <a:t>UpdateSummaries</a:t>
            </a:r>
            <a:r>
              <a:rPr lang="en-NZ" altLang="ko-KR" sz="1600" b="0" dirty="0">
                <a:solidFill>
                  <a:srgbClr val="A9B7C6"/>
                </a:solidFill>
                <a:latin typeface="Menlo" panose="020B0609030804020204" pitchFamily="49" charset="0"/>
              </a:rPr>
              <a:t>()</a:t>
            </a:r>
            <a:r>
              <a:rPr lang="en-NZ" altLang="ko-KR" sz="1600" b="0" dirty="0">
                <a:solidFill>
                  <a:srgbClr val="CC7832"/>
                </a:solidFill>
                <a:latin typeface="Menlo" panose="020B0609030804020204" pitchFamily="49" charset="0"/>
              </a:rPr>
              <a:t>;</a:t>
            </a:r>
            <a:br>
              <a:rPr lang="en-NZ" altLang="ko-KR" sz="1600" b="0" dirty="0">
                <a:solidFill>
                  <a:srgbClr val="CC7832"/>
                </a:solidFill>
                <a:latin typeface="Menlo" panose="020B0609030804020204" pitchFamily="49" charset="0"/>
              </a:rPr>
            </a:br>
            <a:r>
              <a:rPr lang="en-NZ" altLang="ko-KR" sz="1600" b="0" dirty="0">
                <a:solidFill>
                  <a:srgbClr val="CC7832"/>
                </a:solidFill>
                <a:latin typeface="Menlo" panose="020B0609030804020204" pitchFamily="49" charset="0"/>
              </a:rPr>
              <a:t>            </a:t>
            </a:r>
            <a:r>
              <a:rPr lang="en-NZ" altLang="ko-KR" sz="1600" b="0" dirty="0">
                <a:solidFill>
                  <a:srgbClr val="A9B7C6"/>
                </a:solidFill>
                <a:latin typeface="Menlo" panose="020B0609030804020204" pitchFamily="49" charset="0"/>
              </a:rPr>
              <a:t>}</a:t>
            </a:r>
            <a:br>
              <a:rPr lang="en-NZ" altLang="ko-KR" sz="1600" b="0" dirty="0">
                <a:solidFill>
                  <a:srgbClr val="A9B7C6"/>
                </a:solidFill>
                <a:latin typeface="Menlo" panose="020B0609030804020204" pitchFamily="49" charset="0"/>
              </a:rPr>
            </a:br>
            <a:r>
              <a:rPr lang="en-NZ" altLang="ko-KR" sz="1600" b="0" dirty="0">
                <a:solidFill>
                  <a:srgbClr val="A9B7C6"/>
                </a:solidFill>
                <a:latin typeface="Menlo" panose="020B0609030804020204" pitchFamily="49" charset="0"/>
              </a:rPr>
              <a:t>        }</a:t>
            </a:r>
            <a:br>
              <a:rPr lang="en-NZ" altLang="ko-KR" sz="1600" b="0" dirty="0">
                <a:solidFill>
                  <a:srgbClr val="A9B7C6"/>
                </a:solidFill>
                <a:latin typeface="Menlo" panose="020B0609030804020204" pitchFamily="49" charset="0"/>
              </a:rPr>
            </a:br>
            <a:br>
              <a:rPr lang="en-NZ" altLang="ko-KR" sz="1600" b="0" dirty="0">
                <a:solidFill>
                  <a:srgbClr val="A9B7C6"/>
                </a:solidFill>
                <a:latin typeface="Menlo" panose="020B0609030804020204" pitchFamily="49" charset="0"/>
              </a:rPr>
            </a:br>
            <a:r>
              <a:rPr lang="en-NZ" altLang="ko-KR" sz="1600" b="0" dirty="0">
                <a:solidFill>
                  <a:srgbClr val="A9B7C6"/>
                </a:solidFill>
                <a:latin typeface="Menlo" panose="020B0609030804020204" pitchFamily="49" charset="0"/>
              </a:rPr>
              <a:t>        </a:t>
            </a:r>
            <a:r>
              <a:rPr lang="en-NZ" altLang="ko-KR" sz="1600" b="0" dirty="0">
                <a:solidFill>
                  <a:srgbClr val="CC7832"/>
                </a:solidFill>
                <a:latin typeface="Menlo" panose="020B0609030804020204" pitchFamily="49" charset="0"/>
              </a:rPr>
              <a:t>public </a:t>
            </a:r>
            <a:r>
              <a:rPr lang="en-NZ" altLang="ko-KR" sz="1600" b="0" dirty="0" err="1">
                <a:solidFill>
                  <a:srgbClr val="A9B7C6"/>
                </a:solidFill>
                <a:latin typeface="Menlo" panose="020B0609030804020204" pitchFamily="49" charset="0"/>
              </a:rPr>
              <a:t>Color</a:t>
            </a:r>
            <a:r>
              <a:rPr lang="en-NZ" altLang="ko-KR" sz="1600" b="0" dirty="0">
                <a:solidFill>
                  <a:srgbClr val="A9B7C6"/>
                </a:solidFill>
                <a:latin typeface="Menlo" panose="020B0609030804020204" pitchFamily="49" charset="0"/>
              </a:rPr>
              <a:t> </a:t>
            </a:r>
            <a:r>
              <a:rPr lang="en-NZ" altLang="ko-KR" sz="1600" b="0" dirty="0" err="1">
                <a:solidFill>
                  <a:srgbClr val="808080"/>
                </a:solidFill>
                <a:latin typeface="Menlo" panose="020B0609030804020204" pitchFamily="49" charset="0"/>
              </a:rPr>
              <a:t>TextColor</a:t>
            </a:r>
            <a:br>
              <a:rPr lang="en-NZ" altLang="ko-KR" sz="1600" b="0" dirty="0">
                <a:solidFill>
                  <a:srgbClr val="808080"/>
                </a:solidFill>
                <a:latin typeface="Menlo" panose="020B0609030804020204" pitchFamily="49" charset="0"/>
              </a:rPr>
            </a:br>
            <a:r>
              <a:rPr lang="en-NZ" altLang="ko-KR" sz="1600" b="0" dirty="0">
                <a:solidFill>
                  <a:srgbClr val="808080"/>
                </a:solidFill>
                <a:latin typeface="Menlo" panose="020B0609030804020204" pitchFamily="49" charset="0"/>
              </a:rPr>
              <a:t>        </a:t>
            </a:r>
            <a:r>
              <a:rPr lang="en-NZ" altLang="ko-KR" sz="1600" b="0" dirty="0">
                <a:solidFill>
                  <a:srgbClr val="A9B7C6"/>
                </a:solidFill>
                <a:latin typeface="Menlo" panose="020B0609030804020204" pitchFamily="49" charset="0"/>
              </a:rPr>
              <a:t>{</a:t>
            </a:r>
            <a:br>
              <a:rPr lang="en-NZ" altLang="ko-KR" sz="1600" b="0" dirty="0">
                <a:solidFill>
                  <a:srgbClr val="A9B7C6"/>
                </a:solidFill>
                <a:latin typeface="Menlo" panose="020B0609030804020204" pitchFamily="49" charset="0"/>
              </a:rPr>
            </a:br>
            <a:r>
              <a:rPr lang="en-NZ" altLang="ko-KR" sz="1600" b="0" dirty="0">
                <a:solidFill>
                  <a:srgbClr val="A9B7C6"/>
                </a:solidFill>
                <a:latin typeface="Menlo" panose="020B0609030804020204" pitchFamily="49" charset="0"/>
              </a:rPr>
              <a:t>            </a:t>
            </a:r>
            <a:r>
              <a:rPr lang="en-NZ" altLang="ko-KR" sz="1600" b="0" dirty="0">
                <a:solidFill>
                  <a:srgbClr val="FFC66D"/>
                </a:solidFill>
                <a:latin typeface="Menlo" panose="020B0609030804020204" pitchFamily="49" charset="0"/>
              </a:rPr>
              <a:t>get</a:t>
            </a:r>
            <a:br>
              <a:rPr lang="en-NZ" altLang="ko-KR" sz="1600" b="0" dirty="0">
                <a:solidFill>
                  <a:srgbClr val="FFC66D"/>
                </a:solidFill>
                <a:latin typeface="Menlo" panose="020B0609030804020204" pitchFamily="49" charset="0"/>
              </a:rPr>
            </a:br>
            <a:r>
              <a:rPr lang="en-NZ" altLang="ko-KR" sz="1600" b="0" dirty="0">
                <a:solidFill>
                  <a:srgbClr val="FFC66D"/>
                </a:solidFill>
                <a:latin typeface="Menlo" panose="020B0609030804020204" pitchFamily="49" charset="0"/>
              </a:rPr>
              <a:t>            </a:t>
            </a:r>
            <a:r>
              <a:rPr lang="en-NZ" altLang="ko-KR" sz="1600" b="0" dirty="0">
                <a:solidFill>
                  <a:srgbClr val="A9B7C6"/>
                </a:solidFill>
                <a:latin typeface="Menlo" panose="020B0609030804020204" pitchFamily="49" charset="0"/>
              </a:rPr>
              <a:t>{</a:t>
            </a:r>
            <a:br>
              <a:rPr lang="en-NZ" altLang="ko-KR" sz="1600" b="0" dirty="0">
                <a:solidFill>
                  <a:srgbClr val="A9B7C6"/>
                </a:solidFill>
                <a:latin typeface="Menlo" panose="020B0609030804020204" pitchFamily="49" charset="0"/>
              </a:rPr>
            </a:br>
            <a:r>
              <a:rPr lang="en-NZ" altLang="ko-KR" sz="1600" b="0" dirty="0">
                <a:solidFill>
                  <a:srgbClr val="A9B7C6"/>
                </a:solidFill>
                <a:latin typeface="Menlo" panose="020B0609030804020204" pitchFamily="49" charset="0"/>
              </a:rPr>
              <a:t>                </a:t>
            </a:r>
            <a:r>
              <a:rPr lang="en-NZ" altLang="ko-KR" sz="1600" b="0" dirty="0">
                <a:solidFill>
                  <a:srgbClr val="CC7832"/>
                </a:solidFill>
                <a:latin typeface="Menlo" panose="020B0609030804020204" pitchFamily="49" charset="0"/>
              </a:rPr>
              <a:t>switch </a:t>
            </a:r>
            <a:r>
              <a:rPr lang="en-NZ" altLang="ko-KR" sz="1600" b="0" dirty="0">
                <a:solidFill>
                  <a:srgbClr val="A9B7C6"/>
                </a:solidFill>
                <a:latin typeface="Menlo" panose="020B0609030804020204" pitchFamily="49" charset="0"/>
              </a:rPr>
              <a:t>(</a:t>
            </a:r>
            <a:r>
              <a:rPr lang="en-NZ" altLang="ko-KR" sz="1600" b="0" dirty="0">
                <a:solidFill>
                  <a:srgbClr val="9876AA"/>
                </a:solidFill>
                <a:latin typeface="Menlo" panose="020B0609030804020204" pitchFamily="49" charset="0"/>
              </a:rPr>
              <a:t>_</a:t>
            </a:r>
            <a:r>
              <a:rPr lang="en-NZ" altLang="ko-KR" sz="1600" b="0" dirty="0" err="1">
                <a:solidFill>
                  <a:srgbClr val="9876AA"/>
                </a:solidFill>
                <a:latin typeface="Menlo" panose="020B0609030804020204" pitchFamily="49" charset="0"/>
              </a:rPr>
              <a:t>item</a:t>
            </a:r>
            <a:r>
              <a:rPr lang="en-NZ" altLang="ko-KR" sz="1600" b="0" dirty="0" err="1">
                <a:solidFill>
                  <a:srgbClr val="A9B7C6"/>
                </a:solidFill>
                <a:latin typeface="Menlo" panose="020B0609030804020204" pitchFamily="49" charset="0"/>
              </a:rPr>
              <a:t>.</a:t>
            </a:r>
            <a:r>
              <a:rPr lang="en-NZ" altLang="ko-KR" sz="1600" b="0" dirty="0" err="1">
                <a:solidFill>
                  <a:srgbClr val="9876AA"/>
                </a:solidFill>
                <a:latin typeface="Menlo" panose="020B0609030804020204" pitchFamily="49" charset="0"/>
              </a:rPr>
              <a:t>Category</a:t>
            </a:r>
            <a:r>
              <a:rPr lang="en-NZ" altLang="ko-KR" sz="1600" b="0" dirty="0">
                <a:solidFill>
                  <a:srgbClr val="A9B7C6"/>
                </a:solidFill>
                <a:latin typeface="Menlo" panose="020B0609030804020204" pitchFamily="49" charset="0"/>
              </a:rPr>
              <a:t>)</a:t>
            </a:r>
            <a:br>
              <a:rPr lang="en-NZ" altLang="ko-KR" sz="1600" b="0" dirty="0">
                <a:solidFill>
                  <a:srgbClr val="A9B7C6"/>
                </a:solidFill>
                <a:latin typeface="Menlo" panose="020B0609030804020204" pitchFamily="49" charset="0"/>
              </a:rPr>
            </a:br>
            <a:r>
              <a:rPr lang="en-NZ" altLang="ko-KR" sz="1600" b="0" dirty="0">
                <a:solidFill>
                  <a:srgbClr val="A9B7C6"/>
                </a:solidFill>
                <a:latin typeface="Menlo" panose="020B0609030804020204" pitchFamily="49" charset="0"/>
              </a:rPr>
              <a:t>                {</a:t>
            </a:r>
            <a:br>
              <a:rPr lang="en-NZ" altLang="ko-KR" sz="1600" b="0" dirty="0">
                <a:solidFill>
                  <a:srgbClr val="A9B7C6"/>
                </a:solidFill>
                <a:latin typeface="Menlo" panose="020B0609030804020204" pitchFamily="49" charset="0"/>
              </a:rPr>
            </a:br>
            <a:r>
              <a:rPr lang="en-NZ" altLang="ko-KR" sz="1600" b="0" dirty="0">
                <a:solidFill>
                  <a:srgbClr val="A9B7C6"/>
                </a:solidFill>
                <a:latin typeface="Menlo" panose="020B0609030804020204" pitchFamily="49" charset="0"/>
              </a:rPr>
              <a:t>                    </a:t>
            </a:r>
            <a:r>
              <a:rPr lang="en-NZ" altLang="ko-KR" sz="1600" b="0" dirty="0">
                <a:solidFill>
                  <a:srgbClr val="CC7832"/>
                </a:solidFill>
                <a:latin typeface="Menlo" panose="020B0609030804020204" pitchFamily="49" charset="0"/>
              </a:rPr>
              <a:t>case </a:t>
            </a:r>
            <a:r>
              <a:rPr lang="en-NZ" altLang="ko-KR" sz="1600" b="0" dirty="0" err="1">
                <a:solidFill>
                  <a:srgbClr val="A9B7C6"/>
                </a:solidFill>
                <a:latin typeface="Menlo" panose="020B0609030804020204" pitchFamily="49" charset="0"/>
              </a:rPr>
              <a:t>ItemCategory.</a:t>
            </a:r>
            <a:r>
              <a:rPr lang="en-NZ" altLang="ko-KR" sz="1600" b="0" i="1" dirty="0" err="1">
                <a:solidFill>
                  <a:srgbClr val="9876AA"/>
                </a:solidFill>
                <a:latin typeface="Menlo" panose="020B0609030804020204" pitchFamily="49" charset="0"/>
              </a:rPr>
              <a:t>Fruit</a:t>
            </a:r>
            <a:r>
              <a:rPr lang="en-NZ" altLang="ko-KR" sz="1600" b="0" dirty="0">
                <a:solidFill>
                  <a:srgbClr val="A9B7C6"/>
                </a:solidFill>
                <a:latin typeface="Menlo" panose="020B0609030804020204" pitchFamily="49" charset="0"/>
              </a:rPr>
              <a:t>:</a:t>
            </a:r>
            <a:br>
              <a:rPr lang="en-NZ" altLang="ko-KR" sz="1600" b="0" dirty="0">
                <a:solidFill>
                  <a:srgbClr val="A9B7C6"/>
                </a:solidFill>
                <a:latin typeface="Menlo" panose="020B0609030804020204" pitchFamily="49" charset="0"/>
              </a:rPr>
            </a:br>
            <a:r>
              <a:rPr lang="en-NZ" altLang="ko-KR" sz="1600" b="0" dirty="0">
                <a:solidFill>
                  <a:srgbClr val="A9B7C6"/>
                </a:solidFill>
                <a:latin typeface="Menlo" panose="020B0609030804020204" pitchFamily="49" charset="0"/>
              </a:rPr>
              <a:t>                        </a:t>
            </a:r>
            <a:r>
              <a:rPr lang="en-NZ" altLang="ko-KR" sz="1600" b="0" dirty="0">
                <a:solidFill>
                  <a:srgbClr val="CC7832"/>
                </a:solidFill>
                <a:latin typeface="Menlo" panose="020B0609030804020204" pitchFamily="49" charset="0"/>
              </a:rPr>
              <a:t>return </a:t>
            </a:r>
            <a:r>
              <a:rPr lang="en-NZ" altLang="ko-KR" sz="1600" b="0" dirty="0" err="1">
                <a:solidFill>
                  <a:srgbClr val="A9B7C6"/>
                </a:solidFill>
                <a:latin typeface="Menlo" panose="020B0609030804020204" pitchFamily="49" charset="0"/>
              </a:rPr>
              <a:t>Color.</a:t>
            </a:r>
            <a:r>
              <a:rPr lang="en-NZ" altLang="ko-KR" sz="1600" b="0" dirty="0" err="1">
                <a:solidFill>
                  <a:srgbClr val="9876AA"/>
                </a:solidFill>
                <a:latin typeface="Menlo" panose="020B0609030804020204" pitchFamily="49" charset="0"/>
              </a:rPr>
              <a:t>Orange</a:t>
            </a:r>
            <a:r>
              <a:rPr lang="en-NZ" altLang="ko-KR" sz="1600" b="0" dirty="0">
                <a:solidFill>
                  <a:srgbClr val="CC7832"/>
                </a:solidFill>
                <a:latin typeface="Menlo" panose="020B0609030804020204" pitchFamily="49" charset="0"/>
              </a:rPr>
              <a:t>;</a:t>
            </a:r>
            <a:br>
              <a:rPr lang="en-NZ" altLang="ko-KR" sz="1600" b="0" dirty="0">
                <a:solidFill>
                  <a:srgbClr val="CC7832"/>
                </a:solidFill>
                <a:latin typeface="Menlo" panose="020B0609030804020204" pitchFamily="49" charset="0"/>
              </a:rPr>
            </a:br>
            <a:r>
              <a:rPr lang="en-NZ" altLang="ko-KR" sz="1600" b="0" dirty="0">
                <a:solidFill>
                  <a:srgbClr val="CC7832"/>
                </a:solidFill>
                <a:latin typeface="Menlo" panose="020B0609030804020204" pitchFamily="49" charset="0"/>
              </a:rPr>
              <a:t>                    case </a:t>
            </a:r>
            <a:r>
              <a:rPr lang="en-NZ" altLang="ko-KR" sz="1600" b="0" dirty="0" err="1">
                <a:solidFill>
                  <a:srgbClr val="A9B7C6"/>
                </a:solidFill>
                <a:latin typeface="Menlo" panose="020B0609030804020204" pitchFamily="49" charset="0"/>
              </a:rPr>
              <a:t>ItemCategory.</a:t>
            </a:r>
            <a:r>
              <a:rPr lang="en-NZ" altLang="ko-KR" sz="1600" b="0" i="1" dirty="0" err="1">
                <a:solidFill>
                  <a:srgbClr val="9876AA"/>
                </a:solidFill>
                <a:latin typeface="Menlo" panose="020B0609030804020204" pitchFamily="49" charset="0"/>
              </a:rPr>
              <a:t>Vegetable</a:t>
            </a:r>
            <a:r>
              <a:rPr lang="en-NZ" altLang="ko-KR" sz="1600" b="0" dirty="0">
                <a:solidFill>
                  <a:srgbClr val="A9B7C6"/>
                </a:solidFill>
                <a:latin typeface="Menlo" panose="020B0609030804020204" pitchFamily="49" charset="0"/>
              </a:rPr>
              <a:t>:</a:t>
            </a:r>
            <a:br>
              <a:rPr lang="en-NZ" altLang="ko-KR" sz="1600" b="0" dirty="0">
                <a:solidFill>
                  <a:srgbClr val="A9B7C6"/>
                </a:solidFill>
                <a:latin typeface="Menlo" panose="020B0609030804020204" pitchFamily="49" charset="0"/>
              </a:rPr>
            </a:br>
            <a:r>
              <a:rPr lang="en-NZ" altLang="ko-KR" sz="1600" b="0" dirty="0">
                <a:solidFill>
                  <a:srgbClr val="A9B7C6"/>
                </a:solidFill>
                <a:latin typeface="Menlo" panose="020B0609030804020204" pitchFamily="49" charset="0"/>
              </a:rPr>
              <a:t>                        </a:t>
            </a:r>
            <a:r>
              <a:rPr lang="en-NZ" altLang="ko-KR" sz="1600" b="0" dirty="0">
                <a:solidFill>
                  <a:srgbClr val="CC7832"/>
                </a:solidFill>
                <a:latin typeface="Menlo" panose="020B0609030804020204" pitchFamily="49" charset="0"/>
              </a:rPr>
              <a:t>return </a:t>
            </a:r>
            <a:r>
              <a:rPr lang="en-NZ" altLang="ko-KR" sz="1600" b="0" dirty="0" err="1">
                <a:solidFill>
                  <a:srgbClr val="A9B7C6"/>
                </a:solidFill>
                <a:latin typeface="Menlo" panose="020B0609030804020204" pitchFamily="49" charset="0"/>
              </a:rPr>
              <a:t>Color.</a:t>
            </a:r>
            <a:r>
              <a:rPr lang="en-NZ" altLang="ko-KR" sz="1600" b="0" dirty="0" err="1">
                <a:solidFill>
                  <a:srgbClr val="9876AA"/>
                </a:solidFill>
                <a:latin typeface="Menlo" panose="020B0609030804020204" pitchFamily="49" charset="0"/>
              </a:rPr>
              <a:t>Green</a:t>
            </a:r>
            <a:r>
              <a:rPr lang="en-NZ" altLang="ko-KR" sz="1600" b="0" dirty="0">
                <a:solidFill>
                  <a:srgbClr val="CC7832"/>
                </a:solidFill>
                <a:latin typeface="Menlo" panose="020B0609030804020204" pitchFamily="49" charset="0"/>
              </a:rPr>
              <a:t>;</a:t>
            </a:r>
            <a:br>
              <a:rPr lang="en-NZ" altLang="ko-KR" sz="1600" b="0" dirty="0">
                <a:solidFill>
                  <a:srgbClr val="CC7832"/>
                </a:solidFill>
                <a:latin typeface="Menlo" panose="020B0609030804020204" pitchFamily="49" charset="0"/>
              </a:rPr>
            </a:br>
            <a:r>
              <a:rPr lang="en-NZ" altLang="ko-KR" sz="1600" b="0" dirty="0">
                <a:solidFill>
                  <a:srgbClr val="CC7832"/>
                </a:solidFill>
                <a:latin typeface="Menlo" panose="020B0609030804020204" pitchFamily="49" charset="0"/>
              </a:rPr>
              <a:t>                    case </a:t>
            </a:r>
            <a:r>
              <a:rPr lang="en-NZ" altLang="ko-KR" sz="1600" b="0" dirty="0" err="1">
                <a:solidFill>
                  <a:srgbClr val="A9B7C6"/>
                </a:solidFill>
                <a:latin typeface="Menlo" panose="020B0609030804020204" pitchFamily="49" charset="0"/>
              </a:rPr>
              <a:t>ItemCategory.</a:t>
            </a:r>
            <a:r>
              <a:rPr lang="en-NZ" altLang="ko-KR" sz="1600" b="0" i="1" dirty="0" err="1">
                <a:solidFill>
                  <a:srgbClr val="9876AA"/>
                </a:solidFill>
                <a:latin typeface="Menlo" panose="020B0609030804020204" pitchFamily="49" charset="0"/>
              </a:rPr>
              <a:t>Meat</a:t>
            </a:r>
            <a:r>
              <a:rPr lang="en-NZ" altLang="ko-KR" sz="1600" b="0" dirty="0">
                <a:solidFill>
                  <a:srgbClr val="A9B7C6"/>
                </a:solidFill>
                <a:latin typeface="Menlo" panose="020B0609030804020204" pitchFamily="49" charset="0"/>
              </a:rPr>
              <a:t>:</a:t>
            </a:r>
            <a:br>
              <a:rPr lang="en-NZ" altLang="ko-KR" sz="1600" b="0" dirty="0">
                <a:solidFill>
                  <a:srgbClr val="A9B7C6"/>
                </a:solidFill>
                <a:latin typeface="Menlo" panose="020B0609030804020204" pitchFamily="49" charset="0"/>
              </a:rPr>
            </a:br>
            <a:r>
              <a:rPr lang="en-NZ" altLang="ko-KR" sz="1600" b="0" dirty="0">
                <a:solidFill>
                  <a:srgbClr val="A9B7C6"/>
                </a:solidFill>
                <a:latin typeface="Menlo" panose="020B0609030804020204" pitchFamily="49" charset="0"/>
              </a:rPr>
              <a:t>                        </a:t>
            </a:r>
            <a:r>
              <a:rPr lang="en-NZ" altLang="ko-KR" sz="1600" b="0" dirty="0">
                <a:solidFill>
                  <a:srgbClr val="CC7832"/>
                </a:solidFill>
                <a:latin typeface="Menlo" panose="020B0609030804020204" pitchFamily="49" charset="0"/>
              </a:rPr>
              <a:t>return </a:t>
            </a:r>
            <a:r>
              <a:rPr lang="en-NZ" altLang="ko-KR" sz="1600" b="0" dirty="0" err="1">
                <a:solidFill>
                  <a:srgbClr val="A9B7C6"/>
                </a:solidFill>
                <a:latin typeface="Menlo" panose="020B0609030804020204" pitchFamily="49" charset="0"/>
              </a:rPr>
              <a:t>Color.</a:t>
            </a:r>
            <a:r>
              <a:rPr lang="en-NZ" altLang="ko-KR" sz="1600" b="0" dirty="0" err="1">
                <a:solidFill>
                  <a:srgbClr val="9876AA"/>
                </a:solidFill>
                <a:latin typeface="Menlo" panose="020B0609030804020204" pitchFamily="49" charset="0"/>
              </a:rPr>
              <a:t>Red</a:t>
            </a:r>
            <a:r>
              <a:rPr lang="en-NZ" altLang="ko-KR" sz="1600" b="0" dirty="0">
                <a:solidFill>
                  <a:srgbClr val="CC7832"/>
                </a:solidFill>
                <a:latin typeface="Menlo" panose="020B0609030804020204" pitchFamily="49" charset="0"/>
              </a:rPr>
              <a:t>;</a:t>
            </a:r>
            <a:br>
              <a:rPr lang="en-NZ" altLang="ko-KR" sz="1600" b="0" dirty="0">
                <a:solidFill>
                  <a:srgbClr val="CC7832"/>
                </a:solidFill>
                <a:latin typeface="Menlo" panose="020B0609030804020204" pitchFamily="49" charset="0"/>
              </a:rPr>
            </a:br>
            <a:r>
              <a:rPr lang="en-NZ" altLang="ko-KR" sz="1600" b="0" dirty="0">
                <a:solidFill>
                  <a:srgbClr val="CC7832"/>
                </a:solidFill>
                <a:latin typeface="Menlo" panose="020B0609030804020204" pitchFamily="49" charset="0"/>
              </a:rPr>
              <a:t>                    default</a:t>
            </a:r>
            <a:r>
              <a:rPr lang="en-NZ" altLang="ko-KR" sz="1600" b="0" dirty="0">
                <a:solidFill>
                  <a:srgbClr val="A9B7C6"/>
                </a:solidFill>
                <a:latin typeface="Menlo" panose="020B0609030804020204" pitchFamily="49" charset="0"/>
              </a:rPr>
              <a:t>:</a:t>
            </a:r>
            <a:br>
              <a:rPr lang="en-NZ" altLang="ko-KR" sz="1600" b="0" dirty="0">
                <a:solidFill>
                  <a:srgbClr val="A9B7C6"/>
                </a:solidFill>
                <a:latin typeface="Menlo" panose="020B0609030804020204" pitchFamily="49" charset="0"/>
              </a:rPr>
            </a:br>
            <a:r>
              <a:rPr lang="en-NZ" altLang="ko-KR" sz="1600" b="0" dirty="0">
                <a:solidFill>
                  <a:srgbClr val="A9B7C6"/>
                </a:solidFill>
                <a:latin typeface="Menlo" panose="020B0609030804020204" pitchFamily="49" charset="0"/>
              </a:rPr>
              <a:t>                        </a:t>
            </a:r>
            <a:r>
              <a:rPr lang="en-NZ" altLang="ko-KR" sz="1600" b="0" dirty="0">
                <a:solidFill>
                  <a:srgbClr val="CC7832"/>
                </a:solidFill>
                <a:latin typeface="Menlo" panose="020B0609030804020204" pitchFamily="49" charset="0"/>
              </a:rPr>
              <a:t>return </a:t>
            </a:r>
            <a:r>
              <a:rPr lang="en-NZ" altLang="ko-KR" sz="1600" b="0" dirty="0" err="1">
                <a:solidFill>
                  <a:srgbClr val="A9B7C6"/>
                </a:solidFill>
                <a:latin typeface="Menlo" panose="020B0609030804020204" pitchFamily="49" charset="0"/>
              </a:rPr>
              <a:t>Color.</a:t>
            </a:r>
            <a:r>
              <a:rPr lang="en-NZ" altLang="ko-KR" sz="1600" b="0" dirty="0" err="1">
                <a:solidFill>
                  <a:srgbClr val="9876AA"/>
                </a:solidFill>
                <a:latin typeface="Menlo" panose="020B0609030804020204" pitchFamily="49" charset="0"/>
              </a:rPr>
              <a:t>Gray</a:t>
            </a:r>
            <a:r>
              <a:rPr lang="en-NZ" altLang="ko-KR" sz="1600" b="0" dirty="0">
                <a:solidFill>
                  <a:srgbClr val="CC7832"/>
                </a:solidFill>
                <a:latin typeface="Menlo" panose="020B0609030804020204" pitchFamily="49" charset="0"/>
              </a:rPr>
              <a:t>;</a:t>
            </a:r>
            <a:br>
              <a:rPr lang="en-NZ" altLang="ko-KR" sz="1600" b="0" dirty="0">
                <a:solidFill>
                  <a:srgbClr val="CC7832"/>
                </a:solidFill>
                <a:latin typeface="Menlo" panose="020B0609030804020204" pitchFamily="49" charset="0"/>
              </a:rPr>
            </a:br>
            <a:r>
              <a:rPr lang="en-NZ" altLang="ko-KR" sz="1600" b="0" dirty="0">
                <a:solidFill>
                  <a:srgbClr val="CC7832"/>
                </a:solidFill>
                <a:latin typeface="Menlo" panose="020B0609030804020204" pitchFamily="49" charset="0"/>
              </a:rPr>
              <a:t>                </a:t>
            </a:r>
            <a:r>
              <a:rPr lang="en-NZ" altLang="ko-KR" sz="1600" b="0" dirty="0">
                <a:solidFill>
                  <a:srgbClr val="A9B7C6"/>
                </a:solidFill>
                <a:latin typeface="Menlo" panose="020B0609030804020204" pitchFamily="49" charset="0"/>
              </a:rPr>
              <a:t>}</a:t>
            </a:r>
            <a:br>
              <a:rPr lang="en-NZ" altLang="ko-KR" sz="1600" b="0" dirty="0">
                <a:solidFill>
                  <a:srgbClr val="A9B7C6"/>
                </a:solidFill>
                <a:latin typeface="Menlo" panose="020B0609030804020204" pitchFamily="49" charset="0"/>
              </a:rPr>
            </a:br>
            <a:r>
              <a:rPr lang="en-NZ" altLang="ko-KR" sz="1600" b="0" dirty="0">
                <a:solidFill>
                  <a:srgbClr val="A9B7C6"/>
                </a:solidFill>
                <a:latin typeface="Menlo" panose="020B0609030804020204" pitchFamily="49" charset="0"/>
              </a:rPr>
              <a:t>            }</a:t>
            </a:r>
            <a:br>
              <a:rPr lang="en-NZ" altLang="ko-KR" sz="1600" b="0" dirty="0">
                <a:solidFill>
                  <a:srgbClr val="A9B7C6"/>
                </a:solidFill>
                <a:latin typeface="Menlo" panose="020B0609030804020204" pitchFamily="49" charset="0"/>
              </a:rPr>
            </a:br>
            <a:r>
              <a:rPr lang="en-NZ" altLang="ko-KR" sz="1600" b="0" dirty="0">
                <a:solidFill>
                  <a:srgbClr val="A9B7C6"/>
                </a:solidFill>
                <a:latin typeface="Menlo" panose="020B0609030804020204" pitchFamily="49" charset="0"/>
              </a:rPr>
              <a:t>        }</a:t>
            </a:r>
            <a:br>
              <a:rPr lang="en-NZ" altLang="ko-KR" sz="1600" b="0" dirty="0">
                <a:solidFill>
                  <a:srgbClr val="A9B7C6"/>
                </a:solidFill>
                <a:latin typeface="Menlo" panose="020B0609030804020204" pitchFamily="49" charset="0"/>
              </a:rPr>
            </a:br>
            <a:r>
              <a:rPr lang="en-NZ" altLang="ko-KR" sz="1600" b="0" dirty="0">
                <a:solidFill>
                  <a:srgbClr val="A9B7C6"/>
                </a:solidFill>
                <a:latin typeface="Menlo" panose="020B0609030804020204" pitchFamily="49" charset="0"/>
              </a:rPr>
              <a:t>    }</a:t>
            </a:r>
            <a:br>
              <a:rPr lang="en-NZ" altLang="ko-KR" sz="1600" b="0" dirty="0">
                <a:solidFill>
                  <a:srgbClr val="A9B7C6"/>
                </a:solidFill>
                <a:latin typeface="Menlo" panose="020B0609030804020204" pitchFamily="49" charset="0"/>
              </a:rPr>
            </a:br>
            <a:r>
              <a:rPr lang="en-NZ" altLang="ko-KR" sz="1600" b="0" dirty="0">
                <a:solidFill>
                  <a:srgbClr val="A9B7C6"/>
                </a:solidFill>
                <a:latin typeface="Menlo" panose="020B0609030804020204" pitchFamily="49" charset="0"/>
              </a:rPr>
              <a:t>}</a:t>
            </a:r>
          </a:p>
          <a:p>
            <a:pPr marR="0" algn="l" rtl="0"/>
            <a:endParaRPr lang="en-GB" altLang="ko-KR" sz="1600" b="0" dirty="0">
              <a:latin typeface="Times New Roman" panose="02020603050405020304" pitchFamily="18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Potential problems</a:t>
            </a:r>
          </a:p>
        </p:txBody>
      </p:sp>
      <p:sp>
        <p:nvSpPr>
          <p:cNvPr id="10" name="Content Placeholder 16">
            <a:extLst>
              <a:ext uri="{FF2B5EF4-FFF2-40B4-BE49-F238E27FC236}">
                <a16:creationId xmlns:a16="http://schemas.microsoft.com/office/drawing/2014/main" id="{0BCA0969-0DDC-984E-8C43-CE90B8170F9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335088" y="2346960"/>
            <a:ext cx="9271952" cy="1020539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View Models mix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State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State change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UI Mapping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Service calls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Validation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Propagation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23FC6F3-382B-4842-9984-C0ACA51CBF9F}"/>
              </a:ext>
            </a:extLst>
          </p:cNvPr>
          <p:cNvSpPr/>
          <p:nvPr/>
        </p:nvSpPr>
        <p:spPr>
          <a:xfrm>
            <a:off x="22746982" y="790871"/>
            <a:ext cx="905426" cy="905426"/>
          </a:xfrm>
          <a:prstGeom prst="ellipse">
            <a:avLst/>
          </a:prstGeom>
          <a:solidFill>
            <a:srgbClr val="F66D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53C694F-3DEF-0947-B180-AF52C6470AE9}"/>
              </a:ext>
            </a:extLst>
          </p:cNvPr>
          <p:cNvCxnSpPr>
            <a:cxnSpLocks/>
          </p:cNvCxnSpPr>
          <p:nvPr/>
        </p:nvCxnSpPr>
        <p:spPr>
          <a:xfrm flipH="1" flipV="1">
            <a:off x="17682118" y="9539436"/>
            <a:ext cx="1486383" cy="778255"/>
          </a:xfrm>
          <a:prstGeom prst="straightConnector1">
            <a:avLst/>
          </a:prstGeom>
          <a:ln w="1270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2A3D4B7-1AE9-9044-8559-FEADB0D1303B}"/>
              </a:ext>
            </a:extLst>
          </p:cNvPr>
          <p:cNvCxnSpPr>
            <a:cxnSpLocks/>
          </p:cNvCxnSpPr>
          <p:nvPr/>
        </p:nvCxnSpPr>
        <p:spPr>
          <a:xfrm flipH="1" flipV="1">
            <a:off x="17737474" y="6664080"/>
            <a:ext cx="2223209" cy="785575"/>
          </a:xfrm>
          <a:prstGeom prst="straightConnector1">
            <a:avLst/>
          </a:prstGeom>
          <a:ln w="1270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0C15C23E-726A-554A-92C0-5EDE3CD50C66}"/>
              </a:ext>
            </a:extLst>
          </p:cNvPr>
          <p:cNvSpPr/>
          <p:nvPr/>
        </p:nvSpPr>
        <p:spPr>
          <a:xfrm>
            <a:off x="19435313" y="10337073"/>
            <a:ext cx="338906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rtl="0" latinLnBrk="1" hangingPunct="0"/>
            <a:r>
              <a:rPr lang="en-US" sz="4800" b="0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rPr>
              <a:t>UI Mapping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FED7F40-D7DE-0447-98D0-64E0706D50F8}"/>
              </a:ext>
            </a:extLst>
          </p:cNvPr>
          <p:cNvSpPr/>
          <p:nvPr/>
        </p:nvSpPr>
        <p:spPr>
          <a:xfrm>
            <a:off x="21485664" y="2999719"/>
            <a:ext cx="156324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rtl="0" latinLnBrk="1" hangingPunct="0"/>
            <a:r>
              <a:rPr lang="en-US" sz="4800" b="0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rPr>
              <a:t>State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9A02F24-5755-1F48-BD94-E0F484D74996}"/>
              </a:ext>
            </a:extLst>
          </p:cNvPr>
          <p:cNvSpPr/>
          <p:nvPr/>
        </p:nvSpPr>
        <p:spPr>
          <a:xfrm>
            <a:off x="20190346" y="7204723"/>
            <a:ext cx="352051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rtl="0" latinLnBrk="1" hangingPunct="0"/>
            <a:r>
              <a:rPr lang="en-US" sz="4800" b="0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rPr>
              <a:t>Propagation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618A52E-A952-5E48-9C12-6BDF875B9253}"/>
              </a:ext>
            </a:extLst>
          </p:cNvPr>
          <p:cNvCxnSpPr>
            <a:cxnSpLocks/>
          </p:cNvCxnSpPr>
          <p:nvPr/>
        </p:nvCxnSpPr>
        <p:spPr>
          <a:xfrm flipH="1" flipV="1">
            <a:off x="19328201" y="2596386"/>
            <a:ext cx="1918952" cy="668658"/>
          </a:xfrm>
          <a:prstGeom prst="straightConnector1">
            <a:avLst/>
          </a:prstGeom>
          <a:ln w="1270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552F1C74-AD3F-7B48-A3F4-56E9BEDCF5D0}"/>
              </a:ext>
            </a:extLst>
          </p:cNvPr>
          <p:cNvSpPr/>
          <p:nvPr/>
        </p:nvSpPr>
        <p:spPr>
          <a:xfrm>
            <a:off x="20262166" y="4246215"/>
            <a:ext cx="370806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rtl="0" latinLnBrk="1" hangingPunct="0"/>
            <a:r>
              <a:rPr lang="en-US" sz="4800" b="0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rPr>
              <a:t>State change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947F7F1-2C28-2E48-8995-82B2E66218CD}"/>
              </a:ext>
            </a:extLst>
          </p:cNvPr>
          <p:cNvCxnSpPr>
            <a:cxnSpLocks/>
          </p:cNvCxnSpPr>
          <p:nvPr/>
        </p:nvCxnSpPr>
        <p:spPr>
          <a:xfrm flipH="1">
            <a:off x="16816039" y="4661713"/>
            <a:ext cx="3374307" cy="1433586"/>
          </a:xfrm>
          <a:prstGeom prst="straightConnector1">
            <a:avLst/>
          </a:prstGeom>
          <a:ln w="1270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390772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Redux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AD0887-58B5-3F41-A652-777674708D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0080" y="2386584"/>
            <a:ext cx="15128368" cy="9500616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17F24455-E006-E54B-A95B-B2D92B752537}"/>
              </a:ext>
            </a:extLst>
          </p:cNvPr>
          <p:cNvSpPr/>
          <p:nvPr/>
        </p:nvSpPr>
        <p:spPr>
          <a:xfrm>
            <a:off x="22746982" y="790871"/>
            <a:ext cx="905426" cy="905426"/>
          </a:xfrm>
          <a:prstGeom prst="ellipse">
            <a:avLst/>
          </a:prstGeom>
          <a:solidFill>
            <a:srgbClr val="F66D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D7AB345-697B-EE40-A82A-F6AC9538FCB3}"/>
              </a:ext>
            </a:extLst>
          </p:cNvPr>
          <p:cNvSpPr/>
          <p:nvPr/>
        </p:nvSpPr>
        <p:spPr>
          <a:xfrm>
            <a:off x="1335024" y="2833031"/>
            <a:ext cx="12192000" cy="355481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Used within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React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Angular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Flutter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</a:rPr>
              <a:t>etc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0E19474-6482-434B-AC3F-5B2CE6AB04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5024" y="7136892"/>
            <a:ext cx="5212286" cy="4709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298255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1A9CF92-1898-8043-BC01-D819D06C2D21}"/>
              </a:ext>
            </a:extLst>
          </p:cNvPr>
          <p:cNvSpPr/>
          <p:nvPr/>
        </p:nvSpPr>
        <p:spPr>
          <a:xfrm>
            <a:off x="5151120" y="2386584"/>
            <a:ext cx="14935200" cy="87690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25500" rtl="0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Redux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7F24455-E006-E54B-A95B-B2D92B752537}"/>
              </a:ext>
            </a:extLst>
          </p:cNvPr>
          <p:cNvSpPr/>
          <p:nvPr/>
        </p:nvSpPr>
        <p:spPr>
          <a:xfrm>
            <a:off x="22746982" y="790871"/>
            <a:ext cx="905426" cy="905426"/>
          </a:xfrm>
          <a:prstGeom prst="ellipse">
            <a:avLst/>
          </a:prstGeom>
          <a:solidFill>
            <a:srgbClr val="F66D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33EA015-1ECD-AD40-A6AC-FBE36F5B7C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2000" y="3429000"/>
            <a:ext cx="10160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881463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66B332A4-D438-4773-A77F-5ED49A448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07536" y="0"/>
            <a:ext cx="16568928" cy="13716000"/>
          </a:xfrm>
          <a:custGeom>
            <a:avLst/>
            <a:gdLst>
              <a:gd name="connsiteX0" fmla="*/ 1818109 w 8284464"/>
              <a:gd name="connsiteY0" fmla="*/ 0 h 6858000"/>
              <a:gd name="connsiteX1" fmla="*/ 6466355 w 8284464"/>
              <a:gd name="connsiteY1" fmla="*/ 0 h 6858000"/>
              <a:gd name="connsiteX2" fmla="*/ 6620596 w 8284464"/>
              <a:gd name="connsiteY2" fmla="*/ 109683 h 6858000"/>
              <a:gd name="connsiteX3" fmla="*/ 8284464 w 8284464"/>
              <a:gd name="connsiteY3" fmla="*/ 3429000 h 6858000"/>
              <a:gd name="connsiteX4" fmla="*/ 6620596 w 8284464"/>
              <a:gd name="connsiteY4" fmla="*/ 6748318 h 6858000"/>
              <a:gd name="connsiteX5" fmla="*/ 6466355 w 8284464"/>
              <a:gd name="connsiteY5" fmla="*/ 6858000 h 6858000"/>
              <a:gd name="connsiteX6" fmla="*/ 1818109 w 8284464"/>
              <a:gd name="connsiteY6" fmla="*/ 6858000 h 6858000"/>
              <a:gd name="connsiteX7" fmla="*/ 1663869 w 8284464"/>
              <a:gd name="connsiteY7" fmla="*/ 6748318 h 6858000"/>
              <a:gd name="connsiteX8" fmla="*/ 0 w 8284464"/>
              <a:gd name="connsiteY8" fmla="*/ 3429000 h 6858000"/>
              <a:gd name="connsiteX9" fmla="*/ 1663869 w 8284464"/>
              <a:gd name="connsiteY9" fmla="*/ 10968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84464" h="6858000">
                <a:moveTo>
                  <a:pt x="1818109" y="0"/>
                </a:moveTo>
                <a:lnTo>
                  <a:pt x="6466355" y="0"/>
                </a:lnTo>
                <a:lnTo>
                  <a:pt x="6620596" y="109683"/>
                </a:lnTo>
                <a:cubicBezTo>
                  <a:pt x="7630666" y="865069"/>
                  <a:pt x="8284464" y="2070683"/>
                  <a:pt x="8284464" y="3429000"/>
                </a:cubicBezTo>
                <a:cubicBezTo>
                  <a:pt x="8284464" y="4787317"/>
                  <a:pt x="7630666" y="5992931"/>
                  <a:pt x="6620596" y="6748318"/>
                </a:cubicBezTo>
                <a:lnTo>
                  <a:pt x="6466355" y="6858000"/>
                </a:lnTo>
                <a:lnTo>
                  <a:pt x="1818109" y="6858000"/>
                </a:lnTo>
                <a:lnTo>
                  <a:pt x="1663869" y="6748318"/>
                </a:lnTo>
                <a:cubicBezTo>
                  <a:pt x="653798" y="5992931"/>
                  <a:pt x="0" y="4787317"/>
                  <a:pt x="0" y="3429000"/>
                </a:cubicBezTo>
                <a:cubicBezTo>
                  <a:pt x="0" y="2070683"/>
                  <a:pt x="653798" y="865069"/>
                  <a:pt x="1663869" y="10968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DF9AD32D-FF05-44F4-BD4D-9CEE89B71E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36720" y="0"/>
            <a:ext cx="15910560" cy="13716000"/>
          </a:xfrm>
          <a:custGeom>
            <a:avLst/>
            <a:gdLst>
              <a:gd name="connsiteX0" fmla="*/ 1962423 w 7955280"/>
              <a:gd name="connsiteY0" fmla="*/ 0 h 6858000"/>
              <a:gd name="connsiteX1" fmla="*/ 5992858 w 7955280"/>
              <a:gd name="connsiteY1" fmla="*/ 0 h 6858000"/>
              <a:gd name="connsiteX2" fmla="*/ 6040191 w 7955280"/>
              <a:gd name="connsiteY2" fmla="*/ 27216 h 6858000"/>
              <a:gd name="connsiteX3" fmla="*/ 7955280 w 7955280"/>
              <a:gd name="connsiteY3" fmla="*/ 3429000 h 6858000"/>
              <a:gd name="connsiteX4" fmla="*/ 6040191 w 7955280"/>
              <a:gd name="connsiteY4" fmla="*/ 6830784 h 6858000"/>
              <a:gd name="connsiteX5" fmla="*/ 5992858 w 7955280"/>
              <a:gd name="connsiteY5" fmla="*/ 6858000 h 6858000"/>
              <a:gd name="connsiteX6" fmla="*/ 1962423 w 7955280"/>
              <a:gd name="connsiteY6" fmla="*/ 6858000 h 6858000"/>
              <a:gd name="connsiteX7" fmla="*/ 1915089 w 7955280"/>
              <a:gd name="connsiteY7" fmla="*/ 6830784 h 6858000"/>
              <a:gd name="connsiteX8" fmla="*/ 0 w 7955280"/>
              <a:gd name="connsiteY8" fmla="*/ 3429000 h 6858000"/>
              <a:gd name="connsiteX9" fmla="*/ 1915089 w 7955280"/>
              <a:gd name="connsiteY9" fmla="*/ 2721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955280" h="6858000">
                <a:moveTo>
                  <a:pt x="1962423" y="0"/>
                </a:moveTo>
                <a:lnTo>
                  <a:pt x="5992858" y="0"/>
                </a:lnTo>
                <a:lnTo>
                  <a:pt x="6040191" y="27216"/>
                </a:lnTo>
                <a:cubicBezTo>
                  <a:pt x="7188332" y="724844"/>
                  <a:pt x="7955280" y="1987357"/>
                  <a:pt x="7955280" y="3429000"/>
                </a:cubicBezTo>
                <a:cubicBezTo>
                  <a:pt x="7955280" y="4870644"/>
                  <a:pt x="7188332" y="6133157"/>
                  <a:pt x="6040191" y="6830784"/>
                </a:cubicBezTo>
                <a:lnTo>
                  <a:pt x="5992858" y="6858000"/>
                </a:lnTo>
                <a:lnTo>
                  <a:pt x="1962423" y="6858000"/>
                </a:lnTo>
                <a:lnTo>
                  <a:pt x="1915089" y="6830784"/>
                </a:lnTo>
                <a:cubicBezTo>
                  <a:pt x="766948" y="6133157"/>
                  <a:pt x="0" y="4870644"/>
                  <a:pt x="0" y="3429000"/>
                </a:cubicBezTo>
                <a:cubicBezTo>
                  <a:pt x="0" y="1987357"/>
                  <a:pt x="766948" y="724844"/>
                  <a:pt x="1915089" y="2721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11262" y="2883876"/>
            <a:ext cx="14161476" cy="79482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10800">
                <a:solidFill>
                  <a:schemeClr val="bg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rPr>
              <a:t>Code!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10E6DCB2-1FEA-F246-9314-F411835D50EB}"/>
              </a:ext>
            </a:extLst>
          </p:cNvPr>
          <p:cNvSpPr/>
          <p:nvPr/>
        </p:nvSpPr>
        <p:spPr>
          <a:xfrm>
            <a:off x="22746982" y="790871"/>
            <a:ext cx="905426" cy="905426"/>
          </a:xfrm>
          <a:prstGeom prst="ellipse">
            <a:avLst/>
          </a:prstGeom>
          <a:solidFill>
            <a:srgbClr val="F66D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en-US" dirty="0"/>
              <a:t>2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9460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/>
</p:sld>
</file>

<file path=ppt/theme/theme1.xml><?xml version="1.0" encoding="utf-8"?>
<a:theme xmlns:a="http://schemas.openxmlformats.org/drawingml/2006/main" name="Custom Design">
  <a:themeElements>
    <a:clrScheme name="Custom 1">
      <a:dk1>
        <a:srgbClr val="2B3951"/>
      </a:dk1>
      <a:lt1>
        <a:sysClr val="window" lastClr="FFFFFF"/>
      </a:lt1>
      <a:dk2>
        <a:srgbClr val="2F255A"/>
      </a:dk2>
      <a:lt2>
        <a:srgbClr val="FFFFFF"/>
      </a:lt2>
      <a:accent1>
        <a:srgbClr val="4FCAE7"/>
      </a:accent1>
      <a:accent2>
        <a:srgbClr val="9378CC"/>
      </a:accent2>
      <a:accent3>
        <a:srgbClr val="7AD5C9"/>
      </a:accent3>
      <a:accent4>
        <a:srgbClr val="F56D50"/>
      </a:accent4>
      <a:accent5>
        <a:srgbClr val="B8E67B"/>
      </a:accent5>
      <a:accent6>
        <a:srgbClr val="76828A"/>
      </a:accent6>
      <a:hlink>
        <a:srgbClr val="FFFFFF"/>
      </a:hlink>
      <a:folHlink>
        <a:srgbClr val="4FCAE7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Black">
  <a:themeElements>
    <a:clrScheme name="Black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00A6AC"/>
      </a:accent2>
      <a:accent3>
        <a:srgbClr val="308B16"/>
      </a:accent3>
      <a:accent4>
        <a:srgbClr val="BC8027"/>
      </a:accent4>
      <a:accent5>
        <a:srgbClr val="971817"/>
      </a:accent5>
      <a:accent6>
        <a:srgbClr val="5747C1"/>
      </a:accent6>
      <a:hlink>
        <a:srgbClr val="0000FF"/>
      </a:hlink>
      <a:folHlink>
        <a:srgbClr val="FF00FF"/>
      </a:folHlink>
    </a:clrScheme>
    <a:fontScheme name="Black">
      <a:majorFont>
        <a:latin typeface="Segoe UI Semilight"/>
        <a:ea typeface="Segoe UI Semilight"/>
        <a:cs typeface="Segoe UI Semilight"/>
      </a:majorFont>
      <a:minorFont>
        <a:latin typeface="Segoe UI"/>
        <a:ea typeface="Segoe UI"/>
        <a:cs typeface="Segoe UI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825500" rtl="0" fontAlgn="auto" latinLnBrk="1" hangingPunct="0">
          <a:lnSpc>
            <a:spcPct val="90000"/>
          </a:lnSpc>
          <a:spcBef>
            <a:spcPts val="3500"/>
          </a:spcBef>
          <a:spcAft>
            <a:spcPts val="0"/>
          </a:spcAft>
          <a:buClrTx/>
          <a:buSzTx/>
          <a:buFontTx/>
          <a:buNone/>
          <a:tabLst/>
          <a:defRPr kumimoji="0" sz="45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Segoe U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8255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500" b="1" i="0" u="none" strike="noStrike" cap="none" spc="0" normalizeH="0" baseline="0">
            <a:ln>
              <a:noFill/>
            </a:ln>
            <a:solidFill>
              <a:srgbClr val="3B99D4"/>
            </a:solidFill>
            <a:effectLst/>
            <a:uFillTx/>
            <a:latin typeface="+mn-lt"/>
            <a:ea typeface="+mn-ea"/>
            <a:cs typeface="+mn-cs"/>
            <a:sym typeface="Segoe U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8632</TotalTime>
  <Words>225</Words>
  <Application>Microsoft Macintosh PowerPoint</Application>
  <PresentationFormat>Custom</PresentationFormat>
  <Paragraphs>94</Paragraphs>
  <Slides>13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6" baseType="lpstr">
      <vt:lpstr>.AppleSystemUIFont</vt:lpstr>
      <vt:lpstr>맑은 고딕</vt:lpstr>
      <vt:lpstr>Arial</vt:lpstr>
      <vt:lpstr>Avenir Roman</vt:lpstr>
      <vt:lpstr>Calibri</vt:lpstr>
      <vt:lpstr>Calibri Light</vt:lpstr>
      <vt:lpstr>Helvetica</vt:lpstr>
      <vt:lpstr>Menlo</vt:lpstr>
      <vt:lpstr>Segoe UI</vt:lpstr>
      <vt:lpstr>Segoe UI Light</vt:lpstr>
      <vt:lpstr>Segoe UI Semibold</vt:lpstr>
      <vt:lpstr>Times New Roman</vt:lpstr>
      <vt:lpstr>Custom Design</vt:lpstr>
      <vt:lpstr>PowerPoint Presentation</vt:lpstr>
      <vt:lpstr>What to expect</vt:lpstr>
      <vt:lpstr>MVVM app</vt:lpstr>
      <vt:lpstr>MVVM App Structure</vt:lpstr>
      <vt:lpstr>Code!</vt:lpstr>
      <vt:lpstr>Potential problems</vt:lpstr>
      <vt:lpstr>Redux</vt:lpstr>
      <vt:lpstr>Redux</vt:lpstr>
      <vt:lpstr>Code!</vt:lpstr>
      <vt:lpstr>Real project considerations</vt:lpstr>
      <vt:lpstr>More reading</vt:lpstr>
      <vt:lpstr>Other awesome stuff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Guidelines</dc:title>
  <dc:creator>varief</dc:creator>
  <cp:lastModifiedBy>Andrew Revell</cp:lastModifiedBy>
  <cp:revision>378</cp:revision>
  <cp:lastPrinted>2015-12-14T23:08:45Z</cp:lastPrinted>
  <dcterms:modified xsi:type="dcterms:W3CDTF">2019-08-05T07:57:41Z</dcterms:modified>
</cp:coreProperties>
</file>